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13"/>
  </p:notesMasterIdLst>
  <p:sldIdLst>
    <p:sldId id="2561" r:id="rId5"/>
    <p:sldId id="2563" r:id="rId6"/>
    <p:sldId id="2564" r:id="rId7"/>
    <p:sldId id="2566" r:id="rId8"/>
    <p:sldId id="2568" r:id="rId9"/>
    <p:sldId id="2570" r:id="rId10"/>
    <p:sldId id="2572" r:id="rId11"/>
    <p:sldId id="2571" r:id="rId1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ijital Detoks Sunumu" id="{B2713767-FF97-46F0-AA4D-602669DFDA57}">
          <p14:sldIdLst>
            <p14:sldId id="2561"/>
          </p14:sldIdLst>
        </p14:section>
        <p14:section name="Dijital Detoksun Temelleri" id="{CF99E504-637D-4D23-A73F-3921DADB12FC}">
          <p14:sldIdLst>
            <p14:sldId id="2563"/>
            <p14:sldId id="2564"/>
          </p14:sldIdLst>
        </p14:section>
        <p14:section name="Teknolojinin Çevresel Etkileri ve Doğayla Bağlantı" id="{1780F502-77CF-4E62-BF9E-A2553BE36859}">
          <p14:sldIdLst>
            <p14:sldId id="2566"/>
          </p14:sldIdLst>
        </p14:section>
        <p14:section name="Dijital Detoks Uygulamaları" id="{2F09FC2F-408A-4470-BADF-DB185A448078}">
          <p14:sldIdLst>
            <p14:sldId id="2568"/>
          </p14:sldIdLst>
        </p14:section>
        <p14:section name="Görsel Sunum ve Örnek Uygulama" id="{F85842DE-B32F-4195-99B5-815F1132C3C6}">
          <p14:sldIdLst>
            <p14:sldId id="2570"/>
            <p14:sldId id="2572"/>
            <p14:sldId id="257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0E4221-6F06-64E5-5214-772388C857B5}" name="Elizabeth Feldbruegge (ALLEGIS GROUP HOLDINGS INC)" initials="" userId="S::v-felizabeth@microsoft.com::ba5aea11-28e4-484d-8e49-c15efb1bd2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8CFE1B-4F00-48F4-88C5-0464351B821F}" v="11" dt="2026-03-02T11:27:16.799"/>
    <p1510:client id="{C30BBCD0-E123-4845-8FD3-1E01D0DAB9AB}" v="183" dt="2026-03-03T05:26:01.52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60" autoAdjust="0"/>
    <p:restoredTop sz="94660"/>
  </p:normalViewPr>
  <p:slideViewPr>
    <p:cSldViewPr snapToGrid="0" showGuides="1">
      <p:cViewPr varScale="1">
        <p:scale>
          <a:sx n="62" d="100"/>
          <a:sy n="62" d="100"/>
        </p:scale>
        <p:origin x="168" y="44"/>
      </p:cViewPr>
      <p:guideLst>
        <p:guide orient="horz" pos="2160"/>
        <p:guide pos="3840"/>
      </p:guideLst>
    </p:cSldViewPr>
  </p:slideViewPr>
  <p:notesTextViewPr>
    <p:cViewPr>
      <p:scale>
        <a:sx n="1" d="1"/>
        <a:sy n="1" d="1"/>
      </p:scale>
      <p:origin x="0" y="0"/>
    </p:cViewPr>
  </p:notesTextViewPr>
  <p:sorterViewPr>
    <p:cViewPr>
      <p:scale>
        <a:sx n="100" d="100"/>
        <a:sy n="100" d="100"/>
      </p:scale>
      <p:origin x="0" y="-551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s>
</file>

<file path=ppt/diagrams/_rels/data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B647BC-3F2F-4AE4-851B-147F0A43723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95B8609-CC60-4B1A-88D0-26D29F4DC5BA}">
      <dgm:prSet custT="1"/>
      <dgm:spPr/>
      <dgm:t>
        <a:bodyPr/>
        <a:lstStyle/>
        <a:p>
          <a:pPr>
            <a:lnSpc>
              <a:spcPct val="100000"/>
            </a:lnSpc>
          </a:pPr>
          <a:r>
            <a:rPr lang="tr-TR" sz="2200" b="0" dirty="0">
              <a:latin typeface="Calibri" panose="020F0502020204030204" pitchFamily="34" charset="0"/>
              <a:ea typeface="Calibri" panose="020F0502020204030204" pitchFamily="34" charset="0"/>
              <a:cs typeface="Calibri" panose="020F0502020204030204" pitchFamily="34" charset="0"/>
            </a:rPr>
            <a:t>Ekranlardan yayılan mavi ışık, uyku düzenimizi sağlayan melatonin hormonunun salgılanmasını azaltır. Bu durum uykuya geçmeyi zorlaştırır ve uyku kalitesini düşürür. Kalitesiz uyku ise öğrenme kapasitesini, hafızayı ve derse odaklanmayı olumsuz etkiler.</a:t>
          </a:r>
          <a:endParaRPr lang="en-US" sz="2200" dirty="0">
            <a:latin typeface="Calibri" panose="020F0502020204030204" pitchFamily="34" charset="0"/>
            <a:ea typeface="Calibri" panose="020F0502020204030204" pitchFamily="34" charset="0"/>
            <a:cs typeface="Calibri" panose="020F0502020204030204" pitchFamily="34" charset="0"/>
          </a:endParaRPr>
        </a:p>
      </dgm:t>
    </dgm:pt>
    <dgm:pt modelId="{93A78924-0973-44D0-A2F5-D14F2116724D}" type="parTrans" cxnId="{D612EDAD-07EE-42FE-A3CE-5ED9D8BA367F}">
      <dgm:prSet/>
      <dgm:spPr/>
      <dgm:t>
        <a:bodyPr/>
        <a:lstStyle/>
        <a:p>
          <a:endParaRPr lang="en-US"/>
        </a:p>
      </dgm:t>
    </dgm:pt>
    <dgm:pt modelId="{7FFC9E71-E48C-4F5B-B715-2F4E1AF5C207}" type="sibTrans" cxnId="{D612EDAD-07EE-42FE-A3CE-5ED9D8BA367F}">
      <dgm:prSet/>
      <dgm:spPr/>
      <dgm:t>
        <a:bodyPr/>
        <a:lstStyle/>
        <a:p>
          <a:endParaRPr lang="en-US"/>
        </a:p>
      </dgm:t>
    </dgm:pt>
    <dgm:pt modelId="{BA7ADDFA-C7AF-40CE-91EE-A9293258756B}">
      <dgm:prSet custT="1"/>
      <dgm:spPr/>
      <dgm:t>
        <a:bodyPr/>
        <a:lstStyle/>
        <a:p>
          <a:pPr>
            <a:lnSpc>
              <a:spcPct val="100000"/>
            </a:lnSpc>
          </a:pPr>
          <a:r>
            <a:rPr lang="tr-TR" sz="2300" b="0" dirty="0">
              <a:latin typeface="Calibri" panose="020F0502020204030204" pitchFamily="34" charset="0"/>
              <a:ea typeface="Calibri" panose="020F0502020204030204" pitchFamily="34" charset="0"/>
              <a:cs typeface="Calibri" panose="020F0502020204030204" pitchFamily="34" charset="0"/>
            </a:rPr>
            <a:t>Sosyal medyadaki hızlı ve sürekli değişen içerikler, beynin sürekli yeni uyarıcı aramasına neden olur. Bu süreç, dikkat süresini kısaltır. </a:t>
          </a:r>
          <a:endParaRPr lang="en-US" sz="2300" dirty="0">
            <a:latin typeface="Calibri" panose="020F0502020204030204" pitchFamily="34" charset="0"/>
            <a:ea typeface="Calibri" panose="020F0502020204030204" pitchFamily="34" charset="0"/>
            <a:cs typeface="Calibri" panose="020F0502020204030204" pitchFamily="34" charset="0"/>
          </a:endParaRPr>
        </a:p>
      </dgm:t>
    </dgm:pt>
    <dgm:pt modelId="{590507A4-6012-49FA-BC82-0975369DF9D5}" type="parTrans" cxnId="{8CECA523-C084-463A-B359-F97765277E40}">
      <dgm:prSet/>
      <dgm:spPr/>
      <dgm:t>
        <a:bodyPr/>
        <a:lstStyle/>
        <a:p>
          <a:endParaRPr lang="en-US"/>
        </a:p>
      </dgm:t>
    </dgm:pt>
    <dgm:pt modelId="{015B1426-6F4C-4E5D-88C4-5C2A9CAC0E88}" type="sibTrans" cxnId="{8CECA523-C084-463A-B359-F97765277E40}">
      <dgm:prSet/>
      <dgm:spPr/>
      <dgm:t>
        <a:bodyPr/>
        <a:lstStyle/>
        <a:p>
          <a:endParaRPr lang="en-US"/>
        </a:p>
      </dgm:t>
    </dgm:pt>
    <dgm:pt modelId="{2BADEB01-6AA0-4ACD-8DF0-F2B02CEAC9DE}">
      <dgm:prSet custT="1"/>
      <dgm:spPr/>
      <dgm:t>
        <a:bodyPr/>
        <a:lstStyle/>
        <a:p>
          <a:pPr>
            <a:lnSpc>
              <a:spcPct val="100000"/>
            </a:lnSpc>
          </a:pPr>
          <a:r>
            <a:rPr lang="tr-TR" sz="2300" b="0" dirty="0" err="1">
              <a:latin typeface="Calibri" panose="020F0502020204030204" pitchFamily="34" charset="0"/>
              <a:ea typeface="Calibri" panose="020F0502020204030204" pitchFamily="34" charset="0"/>
              <a:cs typeface="Calibri" panose="020F0502020204030204" pitchFamily="34" charset="0"/>
            </a:rPr>
            <a:t>Prefrontal</a:t>
          </a:r>
          <a:r>
            <a:rPr lang="tr-TR" sz="2300" b="0" dirty="0">
              <a:latin typeface="Calibri" panose="020F0502020204030204" pitchFamily="34" charset="0"/>
              <a:ea typeface="Calibri" panose="020F0502020204030204" pitchFamily="34" charset="0"/>
              <a:cs typeface="Calibri" panose="020F0502020204030204" pitchFamily="34" charset="0"/>
            </a:rPr>
            <a:t> korteks, yani karar verme, problem çözme ve dikkat yönetiminden sorumlu beyin bölgesi, bu aşırı uyarıcı akışından olumsuz etkilenir.</a:t>
          </a:r>
          <a:endParaRPr lang="en-US" sz="2300" dirty="0">
            <a:latin typeface="Calibri" panose="020F0502020204030204" pitchFamily="34" charset="0"/>
            <a:ea typeface="Calibri" panose="020F0502020204030204" pitchFamily="34" charset="0"/>
            <a:cs typeface="Calibri" panose="020F0502020204030204" pitchFamily="34" charset="0"/>
          </a:endParaRPr>
        </a:p>
      </dgm:t>
    </dgm:pt>
    <dgm:pt modelId="{D772F8ED-D270-4ADC-96E9-2E2446EDAEA5}" type="parTrans" cxnId="{44E8927B-66CB-4276-94F1-B66DDE2BB581}">
      <dgm:prSet/>
      <dgm:spPr/>
      <dgm:t>
        <a:bodyPr/>
        <a:lstStyle/>
        <a:p>
          <a:endParaRPr lang="en-US"/>
        </a:p>
      </dgm:t>
    </dgm:pt>
    <dgm:pt modelId="{326DB448-4A2F-4889-8C9B-F77497DB874E}" type="sibTrans" cxnId="{44E8927B-66CB-4276-94F1-B66DDE2BB581}">
      <dgm:prSet/>
      <dgm:spPr/>
      <dgm:t>
        <a:bodyPr/>
        <a:lstStyle/>
        <a:p>
          <a:endParaRPr lang="en-US"/>
        </a:p>
      </dgm:t>
    </dgm:pt>
    <dgm:pt modelId="{DC83CCA4-E9EB-4667-BBBF-036EFE0F343B}" type="pres">
      <dgm:prSet presAssocID="{0EB647BC-3F2F-4AE4-851B-147F0A437233}" presName="root" presStyleCnt="0">
        <dgm:presLayoutVars>
          <dgm:dir/>
          <dgm:resizeHandles val="exact"/>
        </dgm:presLayoutVars>
      </dgm:prSet>
      <dgm:spPr/>
    </dgm:pt>
    <dgm:pt modelId="{D37B287A-E152-4211-8FCC-466EC3DC7EA3}" type="pres">
      <dgm:prSet presAssocID="{195B8609-CC60-4B1A-88D0-26D29F4DC5BA}" presName="compNode" presStyleCnt="0"/>
      <dgm:spPr/>
    </dgm:pt>
    <dgm:pt modelId="{CD49E0C6-75BE-4FFF-ABCF-3F55E130CD2A}" type="pres">
      <dgm:prSet presAssocID="{195B8609-CC60-4B1A-88D0-26D29F4DC5BA}" presName="bgRect" presStyleLbl="bgShp" presStyleIdx="0" presStyleCnt="3"/>
      <dgm:spPr/>
    </dgm:pt>
    <dgm:pt modelId="{48AA3888-77C7-492C-91FF-0E89D2E6D76C}" type="pres">
      <dgm:prSet presAssocID="{195B8609-CC60-4B1A-88D0-26D29F4DC5B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on and stars"/>
        </a:ext>
      </dgm:extLst>
    </dgm:pt>
    <dgm:pt modelId="{807BCB98-512B-45FC-8A82-5023ECDEC4BA}" type="pres">
      <dgm:prSet presAssocID="{195B8609-CC60-4B1A-88D0-26D29F4DC5BA}" presName="spaceRect" presStyleCnt="0"/>
      <dgm:spPr/>
    </dgm:pt>
    <dgm:pt modelId="{7CFB7BEE-88F0-4C4E-8EB4-8299F76972E0}" type="pres">
      <dgm:prSet presAssocID="{195B8609-CC60-4B1A-88D0-26D29F4DC5BA}" presName="parTx" presStyleLbl="revTx" presStyleIdx="0" presStyleCnt="3">
        <dgm:presLayoutVars>
          <dgm:chMax val="0"/>
          <dgm:chPref val="0"/>
        </dgm:presLayoutVars>
      </dgm:prSet>
      <dgm:spPr/>
    </dgm:pt>
    <dgm:pt modelId="{033DA65C-D1B1-4BE1-A100-9F766581C274}" type="pres">
      <dgm:prSet presAssocID="{7FFC9E71-E48C-4F5B-B715-2F4E1AF5C207}" presName="sibTrans" presStyleCnt="0"/>
      <dgm:spPr/>
    </dgm:pt>
    <dgm:pt modelId="{6B84BC05-4CB5-4104-99EB-A98FD97C4025}" type="pres">
      <dgm:prSet presAssocID="{BA7ADDFA-C7AF-40CE-91EE-A9293258756B}" presName="compNode" presStyleCnt="0"/>
      <dgm:spPr/>
    </dgm:pt>
    <dgm:pt modelId="{57392E66-F355-4B74-9AFE-174998D0402A}" type="pres">
      <dgm:prSet presAssocID="{BA7ADDFA-C7AF-40CE-91EE-A9293258756B}" presName="bgRect" presStyleLbl="bgShp" presStyleIdx="1" presStyleCnt="3"/>
      <dgm:spPr/>
    </dgm:pt>
    <dgm:pt modelId="{8880B55D-A3FE-4F18-A5B2-3BC532D090EB}" type="pres">
      <dgm:prSet presAssocID="{BA7ADDFA-C7AF-40CE-91EE-A9293258756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ronometre"/>
        </a:ext>
      </dgm:extLst>
    </dgm:pt>
    <dgm:pt modelId="{349EF336-D872-4C64-B404-56AACC540285}" type="pres">
      <dgm:prSet presAssocID="{BA7ADDFA-C7AF-40CE-91EE-A9293258756B}" presName="spaceRect" presStyleCnt="0"/>
      <dgm:spPr/>
    </dgm:pt>
    <dgm:pt modelId="{CD919C61-8694-4C07-ABD5-93DBAD65C017}" type="pres">
      <dgm:prSet presAssocID="{BA7ADDFA-C7AF-40CE-91EE-A9293258756B}" presName="parTx" presStyleLbl="revTx" presStyleIdx="1" presStyleCnt="3">
        <dgm:presLayoutVars>
          <dgm:chMax val="0"/>
          <dgm:chPref val="0"/>
        </dgm:presLayoutVars>
      </dgm:prSet>
      <dgm:spPr/>
    </dgm:pt>
    <dgm:pt modelId="{D8AC0E4B-6C61-4B2B-A531-27635E3BE41A}" type="pres">
      <dgm:prSet presAssocID="{015B1426-6F4C-4E5D-88C4-5C2A9CAC0E88}" presName="sibTrans" presStyleCnt="0"/>
      <dgm:spPr/>
    </dgm:pt>
    <dgm:pt modelId="{07488534-5CA3-431D-A0D5-05F839B51AF6}" type="pres">
      <dgm:prSet presAssocID="{2BADEB01-6AA0-4ACD-8DF0-F2B02CEAC9DE}" presName="compNode" presStyleCnt="0"/>
      <dgm:spPr/>
    </dgm:pt>
    <dgm:pt modelId="{32AF3001-62AA-41C2-AC0E-A3FCBA7CA97A}" type="pres">
      <dgm:prSet presAssocID="{2BADEB01-6AA0-4ACD-8DF0-F2B02CEAC9DE}" presName="bgRect" presStyleLbl="bgShp" presStyleIdx="2" presStyleCnt="3"/>
      <dgm:spPr/>
    </dgm:pt>
    <dgm:pt modelId="{1EF8DB65-DE45-4EF6-B735-084C9291C963}" type="pres">
      <dgm:prSet presAssocID="{2BADEB01-6AA0-4ACD-8DF0-F2B02CEAC9D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eyin"/>
        </a:ext>
      </dgm:extLst>
    </dgm:pt>
    <dgm:pt modelId="{B379F011-6040-4076-B2A6-08B47C9967AA}" type="pres">
      <dgm:prSet presAssocID="{2BADEB01-6AA0-4ACD-8DF0-F2B02CEAC9DE}" presName="spaceRect" presStyleCnt="0"/>
      <dgm:spPr/>
    </dgm:pt>
    <dgm:pt modelId="{3B6B7006-C67A-4091-B02D-651773BF3E55}" type="pres">
      <dgm:prSet presAssocID="{2BADEB01-6AA0-4ACD-8DF0-F2B02CEAC9DE}" presName="parTx" presStyleLbl="revTx" presStyleIdx="2" presStyleCnt="3">
        <dgm:presLayoutVars>
          <dgm:chMax val="0"/>
          <dgm:chPref val="0"/>
        </dgm:presLayoutVars>
      </dgm:prSet>
      <dgm:spPr/>
    </dgm:pt>
  </dgm:ptLst>
  <dgm:cxnLst>
    <dgm:cxn modelId="{8CECA523-C084-463A-B359-F97765277E40}" srcId="{0EB647BC-3F2F-4AE4-851B-147F0A437233}" destId="{BA7ADDFA-C7AF-40CE-91EE-A9293258756B}" srcOrd="1" destOrd="0" parTransId="{590507A4-6012-49FA-BC82-0975369DF9D5}" sibTransId="{015B1426-6F4C-4E5D-88C4-5C2A9CAC0E88}"/>
    <dgm:cxn modelId="{297DB767-592F-489D-9EA7-38769122E4B3}" type="presOf" srcId="{0EB647BC-3F2F-4AE4-851B-147F0A437233}" destId="{DC83CCA4-E9EB-4667-BBBF-036EFE0F343B}" srcOrd="0" destOrd="0" presId="urn:microsoft.com/office/officeart/2018/2/layout/IconVerticalSolidList"/>
    <dgm:cxn modelId="{E0CE874F-FFF3-4437-8F20-EC8FA989D19F}" type="presOf" srcId="{2BADEB01-6AA0-4ACD-8DF0-F2B02CEAC9DE}" destId="{3B6B7006-C67A-4091-B02D-651773BF3E55}" srcOrd="0" destOrd="0" presId="urn:microsoft.com/office/officeart/2018/2/layout/IconVerticalSolidList"/>
    <dgm:cxn modelId="{44E8927B-66CB-4276-94F1-B66DDE2BB581}" srcId="{0EB647BC-3F2F-4AE4-851B-147F0A437233}" destId="{2BADEB01-6AA0-4ACD-8DF0-F2B02CEAC9DE}" srcOrd="2" destOrd="0" parTransId="{D772F8ED-D270-4ADC-96E9-2E2446EDAEA5}" sibTransId="{326DB448-4A2F-4889-8C9B-F77497DB874E}"/>
    <dgm:cxn modelId="{B23FB8A5-F62D-4A1F-84CC-72A4D6CDB751}" type="presOf" srcId="{BA7ADDFA-C7AF-40CE-91EE-A9293258756B}" destId="{CD919C61-8694-4C07-ABD5-93DBAD65C017}" srcOrd="0" destOrd="0" presId="urn:microsoft.com/office/officeart/2018/2/layout/IconVerticalSolidList"/>
    <dgm:cxn modelId="{D612EDAD-07EE-42FE-A3CE-5ED9D8BA367F}" srcId="{0EB647BC-3F2F-4AE4-851B-147F0A437233}" destId="{195B8609-CC60-4B1A-88D0-26D29F4DC5BA}" srcOrd="0" destOrd="0" parTransId="{93A78924-0973-44D0-A2F5-D14F2116724D}" sibTransId="{7FFC9E71-E48C-4F5B-B715-2F4E1AF5C207}"/>
    <dgm:cxn modelId="{98C91CF2-F4AE-4CF1-B460-35FE20646642}" type="presOf" srcId="{195B8609-CC60-4B1A-88D0-26D29F4DC5BA}" destId="{7CFB7BEE-88F0-4C4E-8EB4-8299F76972E0}" srcOrd="0" destOrd="0" presId="urn:microsoft.com/office/officeart/2018/2/layout/IconVerticalSolidList"/>
    <dgm:cxn modelId="{2799ECAE-481F-43AE-A290-97F947FEE69B}" type="presParOf" srcId="{DC83CCA4-E9EB-4667-BBBF-036EFE0F343B}" destId="{D37B287A-E152-4211-8FCC-466EC3DC7EA3}" srcOrd="0" destOrd="0" presId="urn:microsoft.com/office/officeart/2018/2/layout/IconVerticalSolidList"/>
    <dgm:cxn modelId="{ED37D949-6433-4C14-8BA6-EED5B7F92371}" type="presParOf" srcId="{D37B287A-E152-4211-8FCC-466EC3DC7EA3}" destId="{CD49E0C6-75BE-4FFF-ABCF-3F55E130CD2A}" srcOrd="0" destOrd="0" presId="urn:microsoft.com/office/officeart/2018/2/layout/IconVerticalSolidList"/>
    <dgm:cxn modelId="{799D5B14-A5B8-4EE3-8CD9-751690D6B8A2}" type="presParOf" srcId="{D37B287A-E152-4211-8FCC-466EC3DC7EA3}" destId="{48AA3888-77C7-492C-91FF-0E89D2E6D76C}" srcOrd="1" destOrd="0" presId="urn:microsoft.com/office/officeart/2018/2/layout/IconVerticalSolidList"/>
    <dgm:cxn modelId="{87A79223-AE1E-4B12-8E19-2BEF74D64120}" type="presParOf" srcId="{D37B287A-E152-4211-8FCC-466EC3DC7EA3}" destId="{807BCB98-512B-45FC-8A82-5023ECDEC4BA}" srcOrd="2" destOrd="0" presId="urn:microsoft.com/office/officeart/2018/2/layout/IconVerticalSolidList"/>
    <dgm:cxn modelId="{EE9764F9-4D5C-4582-9A2E-EFAD258690F9}" type="presParOf" srcId="{D37B287A-E152-4211-8FCC-466EC3DC7EA3}" destId="{7CFB7BEE-88F0-4C4E-8EB4-8299F76972E0}" srcOrd="3" destOrd="0" presId="urn:microsoft.com/office/officeart/2018/2/layout/IconVerticalSolidList"/>
    <dgm:cxn modelId="{4548E241-8917-4627-BD4E-94E34BD478D0}" type="presParOf" srcId="{DC83CCA4-E9EB-4667-BBBF-036EFE0F343B}" destId="{033DA65C-D1B1-4BE1-A100-9F766581C274}" srcOrd="1" destOrd="0" presId="urn:microsoft.com/office/officeart/2018/2/layout/IconVerticalSolidList"/>
    <dgm:cxn modelId="{23E33688-66B6-42FE-B535-68529E212744}" type="presParOf" srcId="{DC83CCA4-E9EB-4667-BBBF-036EFE0F343B}" destId="{6B84BC05-4CB5-4104-99EB-A98FD97C4025}" srcOrd="2" destOrd="0" presId="urn:microsoft.com/office/officeart/2018/2/layout/IconVerticalSolidList"/>
    <dgm:cxn modelId="{BD8846BB-52A0-47DE-9970-FB73ACA5CA9F}" type="presParOf" srcId="{6B84BC05-4CB5-4104-99EB-A98FD97C4025}" destId="{57392E66-F355-4B74-9AFE-174998D0402A}" srcOrd="0" destOrd="0" presId="urn:microsoft.com/office/officeart/2018/2/layout/IconVerticalSolidList"/>
    <dgm:cxn modelId="{283506D7-7CC9-40CB-9A59-3247CC05CFD9}" type="presParOf" srcId="{6B84BC05-4CB5-4104-99EB-A98FD97C4025}" destId="{8880B55D-A3FE-4F18-A5B2-3BC532D090EB}" srcOrd="1" destOrd="0" presId="urn:microsoft.com/office/officeart/2018/2/layout/IconVerticalSolidList"/>
    <dgm:cxn modelId="{CFAA14C6-E0FB-4A43-8049-C403ED7D38C1}" type="presParOf" srcId="{6B84BC05-4CB5-4104-99EB-A98FD97C4025}" destId="{349EF336-D872-4C64-B404-56AACC540285}" srcOrd="2" destOrd="0" presId="urn:microsoft.com/office/officeart/2018/2/layout/IconVerticalSolidList"/>
    <dgm:cxn modelId="{1DD30CBB-1137-43C0-8C63-4586DF8181E6}" type="presParOf" srcId="{6B84BC05-4CB5-4104-99EB-A98FD97C4025}" destId="{CD919C61-8694-4C07-ABD5-93DBAD65C017}" srcOrd="3" destOrd="0" presId="urn:microsoft.com/office/officeart/2018/2/layout/IconVerticalSolidList"/>
    <dgm:cxn modelId="{E98E80EE-AEA6-460D-8842-2C77D197ED78}" type="presParOf" srcId="{DC83CCA4-E9EB-4667-BBBF-036EFE0F343B}" destId="{D8AC0E4B-6C61-4B2B-A531-27635E3BE41A}" srcOrd="3" destOrd="0" presId="urn:microsoft.com/office/officeart/2018/2/layout/IconVerticalSolidList"/>
    <dgm:cxn modelId="{7869C8CD-717E-4B06-A801-66CBA9D22E01}" type="presParOf" srcId="{DC83CCA4-E9EB-4667-BBBF-036EFE0F343B}" destId="{07488534-5CA3-431D-A0D5-05F839B51AF6}" srcOrd="4" destOrd="0" presId="urn:microsoft.com/office/officeart/2018/2/layout/IconVerticalSolidList"/>
    <dgm:cxn modelId="{30DC8AC3-B1F7-4FD3-9B01-F6F32A543C00}" type="presParOf" srcId="{07488534-5CA3-431D-A0D5-05F839B51AF6}" destId="{32AF3001-62AA-41C2-AC0E-A3FCBA7CA97A}" srcOrd="0" destOrd="0" presId="urn:microsoft.com/office/officeart/2018/2/layout/IconVerticalSolidList"/>
    <dgm:cxn modelId="{D9150957-D602-4561-B74B-22A85F390E3E}" type="presParOf" srcId="{07488534-5CA3-431D-A0D5-05F839B51AF6}" destId="{1EF8DB65-DE45-4EF6-B735-084C9291C963}" srcOrd="1" destOrd="0" presId="urn:microsoft.com/office/officeart/2018/2/layout/IconVerticalSolidList"/>
    <dgm:cxn modelId="{4DF2F461-C8A3-49E0-B3E7-1DB037F85ADF}" type="presParOf" srcId="{07488534-5CA3-431D-A0D5-05F839B51AF6}" destId="{B379F011-6040-4076-B2A6-08B47C9967AA}" srcOrd="2" destOrd="0" presId="urn:microsoft.com/office/officeart/2018/2/layout/IconVerticalSolidList"/>
    <dgm:cxn modelId="{1344EA85-6533-47BC-9265-5671BEF61B95}" type="presParOf" srcId="{07488534-5CA3-431D-A0D5-05F839B51AF6}" destId="{3B6B7006-C67A-4091-B02D-651773BF3E5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CC7F3B-7D8A-40ED-A3B1-DB44E8CA9D0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DABF96A-70F5-4CE5-A137-C3C2A0AACE80}">
      <dgm:prSet custT="1"/>
      <dgm:spPr/>
      <dgm:t>
        <a:bodyPr/>
        <a:lstStyle/>
        <a:p>
          <a:r>
            <a:rPr lang="tr-TR" sz="2400" dirty="0">
              <a:latin typeface="Calibri" panose="020F0502020204030204" pitchFamily="34" charset="0"/>
              <a:ea typeface="Calibri" panose="020F0502020204030204" pitchFamily="34" charset="0"/>
              <a:cs typeface="Calibri" panose="020F0502020204030204" pitchFamily="34" charset="0"/>
            </a:rPr>
            <a:t>Dijital cihazların üretim süreçleri, yoğun enerji tüketimi ve maden kullanımı nedeniyle çevresel bir baskı oluşturur. Bu cihazlar kullanım ömürlerini tamamladığında elektronik atık hâline gelir ve içerdikleri ağır metaller toprağın ve su kaynaklarının kirlenmesine yol açabilir. </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C67E4230-F124-4C74-AB10-08B57E0FAEB6}" type="parTrans" cxnId="{03FDB2A2-FFF9-4091-8AA2-4A3795EB30DE}">
      <dgm:prSet/>
      <dgm:spPr/>
      <dgm:t>
        <a:bodyPr/>
        <a:lstStyle/>
        <a:p>
          <a:endParaRPr lang="en-US"/>
        </a:p>
      </dgm:t>
    </dgm:pt>
    <dgm:pt modelId="{31C44046-FB62-4089-99D1-01DB09EA5ACF}" type="sibTrans" cxnId="{03FDB2A2-FFF9-4091-8AA2-4A3795EB30DE}">
      <dgm:prSet/>
      <dgm:spPr/>
      <dgm:t>
        <a:bodyPr/>
        <a:lstStyle/>
        <a:p>
          <a:endParaRPr lang="en-US"/>
        </a:p>
      </dgm:t>
    </dgm:pt>
    <dgm:pt modelId="{239D7639-195C-4FA6-9123-B49818597287}">
      <dgm:prSet custT="1"/>
      <dgm:spPr/>
      <dgm:t>
        <a:bodyPr/>
        <a:lstStyle/>
        <a:p>
          <a:r>
            <a:rPr lang="tr-TR" sz="2400" dirty="0">
              <a:latin typeface="Calibri" panose="020F0502020204030204" pitchFamily="34" charset="0"/>
              <a:ea typeface="Calibri" panose="020F0502020204030204" pitchFamily="34" charset="0"/>
              <a:cs typeface="Calibri" panose="020F0502020204030204" pitchFamily="34" charset="0"/>
            </a:rPr>
            <a:t>Ekran süresinin azaltılması, enerji kullanımını düşürerek hem bireysel hem de çevresel açıdan tasarruf sağlar. Ayrıca doğada zaman geçirmek stres seviyesini azaltır ve öğrenme süreçlerini destekleyerek dijital detoks sürecine olumlu katkı sunar.</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10440CB4-83DB-4771-90BC-6A927C1C8F04}" type="parTrans" cxnId="{EC70D46C-24DB-430E-A59C-40528C06701E}">
      <dgm:prSet/>
      <dgm:spPr/>
      <dgm:t>
        <a:bodyPr/>
        <a:lstStyle/>
        <a:p>
          <a:endParaRPr lang="en-US"/>
        </a:p>
      </dgm:t>
    </dgm:pt>
    <dgm:pt modelId="{BA06998A-FAD0-4AA0-B975-1C175E7693C3}" type="sibTrans" cxnId="{EC70D46C-24DB-430E-A59C-40528C06701E}">
      <dgm:prSet/>
      <dgm:spPr/>
      <dgm:t>
        <a:bodyPr/>
        <a:lstStyle/>
        <a:p>
          <a:endParaRPr lang="en-US"/>
        </a:p>
      </dgm:t>
    </dgm:pt>
    <dgm:pt modelId="{3B18326F-B255-417B-897A-CF7288C82F73}" type="pres">
      <dgm:prSet presAssocID="{39CC7F3B-7D8A-40ED-A3B1-DB44E8CA9D00}" presName="root" presStyleCnt="0">
        <dgm:presLayoutVars>
          <dgm:dir/>
          <dgm:resizeHandles val="exact"/>
        </dgm:presLayoutVars>
      </dgm:prSet>
      <dgm:spPr/>
    </dgm:pt>
    <dgm:pt modelId="{A6F039BA-3EBC-4A47-BF1E-33137FBD2045}" type="pres">
      <dgm:prSet presAssocID="{DDABF96A-70F5-4CE5-A137-C3C2A0AACE80}" presName="compNode" presStyleCnt="0"/>
      <dgm:spPr/>
    </dgm:pt>
    <dgm:pt modelId="{1CA6714F-4947-46BF-8DFE-83EB58E1A334}" type="pres">
      <dgm:prSet presAssocID="{DDABF96A-70F5-4CE5-A137-C3C2A0AACE80}" presName="bgRect" presStyleLbl="bgShp" presStyleIdx="0" presStyleCnt="2"/>
      <dgm:spPr/>
    </dgm:pt>
    <dgm:pt modelId="{B54E3D50-D866-43CC-97FC-C88B283990CD}" type="pres">
      <dgm:prSet presAssocID="{DDABF96A-70F5-4CE5-A137-C3C2A0AACE8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abrika"/>
        </a:ext>
      </dgm:extLst>
    </dgm:pt>
    <dgm:pt modelId="{009F0A99-E4B4-4D69-848B-664ADD1ECB30}" type="pres">
      <dgm:prSet presAssocID="{DDABF96A-70F5-4CE5-A137-C3C2A0AACE80}" presName="spaceRect" presStyleCnt="0"/>
      <dgm:spPr/>
    </dgm:pt>
    <dgm:pt modelId="{63103735-913B-4990-BE40-58C400605F96}" type="pres">
      <dgm:prSet presAssocID="{DDABF96A-70F5-4CE5-A137-C3C2A0AACE80}" presName="parTx" presStyleLbl="revTx" presStyleIdx="0" presStyleCnt="2">
        <dgm:presLayoutVars>
          <dgm:chMax val="0"/>
          <dgm:chPref val="0"/>
        </dgm:presLayoutVars>
      </dgm:prSet>
      <dgm:spPr/>
    </dgm:pt>
    <dgm:pt modelId="{8FB1299C-83C0-4B50-B724-507D069CB48D}" type="pres">
      <dgm:prSet presAssocID="{31C44046-FB62-4089-99D1-01DB09EA5ACF}" presName="sibTrans" presStyleCnt="0"/>
      <dgm:spPr/>
    </dgm:pt>
    <dgm:pt modelId="{740A6007-B9CF-44EC-B47E-6FE1D39C790B}" type="pres">
      <dgm:prSet presAssocID="{239D7639-195C-4FA6-9123-B49818597287}" presName="compNode" presStyleCnt="0"/>
      <dgm:spPr/>
    </dgm:pt>
    <dgm:pt modelId="{0F793F1B-8D30-4F4E-9B1E-6EC16C792A75}" type="pres">
      <dgm:prSet presAssocID="{239D7639-195C-4FA6-9123-B49818597287}" presName="bgRect" presStyleLbl="bgShp" presStyleIdx="1" presStyleCnt="2"/>
      <dgm:spPr/>
    </dgm:pt>
    <dgm:pt modelId="{DB592E0E-EA41-46C9-B827-6005747B0DF0}" type="pres">
      <dgm:prSet presAssocID="{239D7639-195C-4FA6-9123-B4981859728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nay işareti"/>
        </a:ext>
      </dgm:extLst>
    </dgm:pt>
    <dgm:pt modelId="{3B0126E3-687B-43D9-A819-6155FCBD076C}" type="pres">
      <dgm:prSet presAssocID="{239D7639-195C-4FA6-9123-B49818597287}" presName="spaceRect" presStyleCnt="0"/>
      <dgm:spPr/>
    </dgm:pt>
    <dgm:pt modelId="{AF36D0B0-2A25-45DE-9F7C-1FF0D8D490BE}" type="pres">
      <dgm:prSet presAssocID="{239D7639-195C-4FA6-9123-B49818597287}" presName="parTx" presStyleLbl="revTx" presStyleIdx="1" presStyleCnt="2">
        <dgm:presLayoutVars>
          <dgm:chMax val="0"/>
          <dgm:chPref val="0"/>
        </dgm:presLayoutVars>
      </dgm:prSet>
      <dgm:spPr/>
    </dgm:pt>
  </dgm:ptLst>
  <dgm:cxnLst>
    <dgm:cxn modelId="{17235663-8C4B-4949-843E-08FDAD250B6A}" type="presOf" srcId="{239D7639-195C-4FA6-9123-B49818597287}" destId="{AF36D0B0-2A25-45DE-9F7C-1FF0D8D490BE}" srcOrd="0" destOrd="0" presId="urn:microsoft.com/office/officeart/2018/2/layout/IconVerticalSolidList"/>
    <dgm:cxn modelId="{EC70D46C-24DB-430E-A59C-40528C06701E}" srcId="{39CC7F3B-7D8A-40ED-A3B1-DB44E8CA9D00}" destId="{239D7639-195C-4FA6-9123-B49818597287}" srcOrd="1" destOrd="0" parTransId="{10440CB4-83DB-4771-90BC-6A927C1C8F04}" sibTransId="{BA06998A-FAD0-4AA0-B975-1C175E7693C3}"/>
    <dgm:cxn modelId="{487FAA50-EDFC-4006-9831-A4044B882B25}" type="presOf" srcId="{39CC7F3B-7D8A-40ED-A3B1-DB44E8CA9D00}" destId="{3B18326F-B255-417B-897A-CF7288C82F73}" srcOrd="0" destOrd="0" presId="urn:microsoft.com/office/officeart/2018/2/layout/IconVerticalSolidList"/>
    <dgm:cxn modelId="{03FDB2A2-FFF9-4091-8AA2-4A3795EB30DE}" srcId="{39CC7F3B-7D8A-40ED-A3B1-DB44E8CA9D00}" destId="{DDABF96A-70F5-4CE5-A137-C3C2A0AACE80}" srcOrd="0" destOrd="0" parTransId="{C67E4230-F124-4C74-AB10-08B57E0FAEB6}" sibTransId="{31C44046-FB62-4089-99D1-01DB09EA5ACF}"/>
    <dgm:cxn modelId="{0ADF2CE8-7D3A-4357-93A5-65C0C6B89DB5}" type="presOf" srcId="{DDABF96A-70F5-4CE5-A137-C3C2A0AACE80}" destId="{63103735-913B-4990-BE40-58C400605F96}" srcOrd="0" destOrd="0" presId="urn:microsoft.com/office/officeart/2018/2/layout/IconVerticalSolidList"/>
    <dgm:cxn modelId="{589B032D-6F09-40D6-9318-16359C8C848D}" type="presParOf" srcId="{3B18326F-B255-417B-897A-CF7288C82F73}" destId="{A6F039BA-3EBC-4A47-BF1E-33137FBD2045}" srcOrd="0" destOrd="0" presId="urn:microsoft.com/office/officeart/2018/2/layout/IconVerticalSolidList"/>
    <dgm:cxn modelId="{DEE0DBB8-331D-4A63-9850-B6D0582E11CA}" type="presParOf" srcId="{A6F039BA-3EBC-4A47-BF1E-33137FBD2045}" destId="{1CA6714F-4947-46BF-8DFE-83EB58E1A334}" srcOrd="0" destOrd="0" presId="urn:microsoft.com/office/officeart/2018/2/layout/IconVerticalSolidList"/>
    <dgm:cxn modelId="{1181165B-7813-44E9-B906-CE2065B7F4B1}" type="presParOf" srcId="{A6F039BA-3EBC-4A47-BF1E-33137FBD2045}" destId="{B54E3D50-D866-43CC-97FC-C88B283990CD}" srcOrd="1" destOrd="0" presId="urn:microsoft.com/office/officeart/2018/2/layout/IconVerticalSolidList"/>
    <dgm:cxn modelId="{073D9F4A-CC59-4F99-9001-1F7E30ACD0C4}" type="presParOf" srcId="{A6F039BA-3EBC-4A47-BF1E-33137FBD2045}" destId="{009F0A99-E4B4-4D69-848B-664ADD1ECB30}" srcOrd="2" destOrd="0" presId="urn:microsoft.com/office/officeart/2018/2/layout/IconVerticalSolidList"/>
    <dgm:cxn modelId="{361B0E89-4F28-4DD1-831B-1C3A24E7B03E}" type="presParOf" srcId="{A6F039BA-3EBC-4A47-BF1E-33137FBD2045}" destId="{63103735-913B-4990-BE40-58C400605F96}" srcOrd="3" destOrd="0" presId="urn:microsoft.com/office/officeart/2018/2/layout/IconVerticalSolidList"/>
    <dgm:cxn modelId="{35948E62-9A6A-4EFB-BCA4-E8CAEC972F85}" type="presParOf" srcId="{3B18326F-B255-417B-897A-CF7288C82F73}" destId="{8FB1299C-83C0-4B50-B724-507D069CB48D}" srcOrd="1" destOrd="0" presId="urn:microsoft.com/office/officeart/2018/2/layout/IconVerticalSolidList"/>
    <dgm:cxn modelId="{03FD7123-5546-4D0C-B0F8-77D8C2C3626A}" type="presParOf" srcId="{3B18326F-B255-417B-897A-CF7288C82F73}" destId="{740A6007-B9CF-44EC-B47E-6FE1D39C790B}" srcOrd="2" destOrd="0" presId="urn:microsoft.com/office/officeart/2018/2/layout/IconVerticalSolidList"/>
    <dgm:cxn modelId="{64F63589-5B6F-47AD-9C3F-F4F1150FD581}" type="presParOf" srcId="{740A6007-B9CF-44EC-B47E-6FE1D39C790B}" destId="{0F793F1B-8D30-4F4E-9B1E-6EC16C792A75}" srcOrd="0" destOrd="0" presId="urn:microsoft.com/office/officeart/2018/2/layout/IconVerticalSolidList"/>
    <dgm:cxn modelId="{95563826-55AA-445B-81EB-D446927EB693}" type="presParOf" srcId="{740A6007-B9CF-44EC-B47E-6FE1D39C790B}" destId="{DB592E0E-EA41-46C9-B827-6005747B0DF0}" srcOrd="1" destOrd="0" presId="urn:microsoft.com/office/officeart/2018/2/layout/IconVerticalSolidList"/>
    <dgm:cxn modelId="{384B8B73-9FC0-4089-B06C-24D93A1268A5}" type="presParOf" srcId="{740A6007-B9CF-44EC-B47E-6FE1D39C790B}" destId="{3B0126E3-687B-43D9-A819-6155FCBD076C}" srcOrd="2" destOrd="0" presId="urn:microsoft.com/office/officeart/2018/2/layout/IconVerticalSolidList"/>
    <dgm:cxn modelId="{8B76EB17-B7FA-424B-84F4-E16359FC5CFB}" type="presParOf" srcId="{740A6007-B9CF-44EC-B47E-6FE1D39C790B}" destId="{AF36D0B0-2A25-45DE-9F7C-1FF0D8D490B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8752F4-E18B-47E9-ADBD-DAC3D5066E61}"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307AED22-82D0-4F8B-9ADE-4298D883A71F}">
      <dgm:prSet custT="1"/>
      <dgm:spPr/>
      <dgm:t>
        <a:bodyPr/>
        <a:lstStyle/>
        <a:p>
          <a:r>
            <a:rPr lang="tr-TR" sz="2800" b="1" i="0" dirty="0">
              <a:latin typeface="Calibri" panose="020F0502020204030204" pitchFamily="34" charset="0"/>
              <a:ea typeface="Calibri" panose="020F0502020204030204" pitchFamily="34" charset="0"/>
              <a:cs typeface="Calibri" panose="020F0502020204030204" pitchFamily="34" charset="0"/>
            </a:rPr>
            <a:t>Ekran süresini sınırlamak</a:t>
          </a:r>
          <a:r>
            <a:rPr lang="tr-TR" sz="2800" b="0" i="0" dirty="0">
              <a:latin typeface="Calibri" panose="020F0502020204030204" pitchFamily="34" charset="0"/>
              <a:ea typeface="Calibri" panose="020F0502020204030204" pitchFamily="34" charset="0"/>
              <a:cs typeface="Calibri" panose="020F0502020204030204" pitchFamily="34" charset="0"/>
            </a:rPr>
            <a:t>: Hangi uygulamalarda ne kadar vakit geçirildiğini fark etmek ve günlük ekran süresini belirlemek önemlidir. </a:t>
          </a:r>
          <a:endParaRPr lang="en-US" sz="2800" dirty="0">
            <a:latin typeface="Calibri" panose="020F0502020204030204" pitchFamily="34" charset="0"/>
            <a:ea typeface="Calibri" panose="020F0502020204030204" pitchFamily="34" charset="0"/>
            <a:cs typeface="Calibri" panose="020F0502020204030204" pitchFamily="34" charset="0"/>
          </a:endParaRPr>
        </a:p>
      </dgm:t>
    </dgm:pt>
    <dgm:pt modelId="{32ABCF99-A8F2-4AC8-ACC9-B7A8BE097E24}" type="parTrans" cxnId="{4AA57069-0D84-49FF-B74C-6C300C7D9966}">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EA25A4F3-E601-484D-8E56-CDDCA318D158}" type="sibTrans" cxnId="{4AA57069-0D84-49FF-B74C-6C300C7D9966}">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C1BB0E7A-E2D6-4690-BE9E-1C208BCB1BB8}">
      <dgm:prSet custT="1"/>
      <dgm:spPr/>
      <dgm:t>
        <a:bodyPr/>
        <a:lstStyle/>
        <a:p>
          <a:r>
            <a:rPr lang="tr-TR" sz="2800" b="1" i="0" dirty="0">
              <a:latin typeface="Calibri" panose="020F0502020204030204" pitchFamily="34" charset="0"/>
              <a:ea typeface="Calibri" panose="020F0502020204030204" pitchFamily="34" charset="0"/>
              <a:cs typeface="Calibri" panose="020F0502020204030204" pitchFamily="34" charset="0"/>
            </a:rPr>
            <a:t>Bildirimleri kapatmak</a:t>
          </a:r>
          <a:r>
            <a:rPr lang="tr-TR" sz="2800" b="0" i="0" dirty="0">
              <a:latin typeface="Calibri" panose="020F0502020204030204" pitchFamily="34" charset="0"/>
              <a:ea typeface="Calibri" panose="020F0502020204030204" pitchFamily="34" charset="0"/>
              <a:cs typeface="Calibri" panose="020F0502020204030204" pitchFamily="34" charset="0"/>
            </a:rPr>
            <a:t>: Gereksiz bildirimler dikkati böler ve telefonu eline alma isteğini artırır, bu yüzden bildirimleri kapatmak ekran süresini azaltır. </a:t>
          </a:r>
          <a:endParaRPr lang="en-US" sz="2800" dirty="0">
            <a:latin typeface="Calibri" panose="020F0502020204030204" pitchFamily="34" charset="0"/>
            <a:ea typeface="Calibri" panose="020F0502020204030204" pitchFamily="34" charset="0"/>
            <a:cs typeface="Calibri" panose="020F0502020204030204" pitchFamily="34" charset="0"/>
          </a:endParaRPr>
        </a:p>
      </dgm:t>
    </dgm:pt>
    <dgm:pt modelId="{30F8F79A-AC3C-4F55-B01E-BDA315C2C909}" type="parTrans" cxnId="{78E40C2F-E3BF-4271-B327-94A6EEC5AE85}">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74A228D6-F69E-4090-A3CC-1E93E6B258EC}" type="sibTrans" cxnId="{78E40C2F-E3BF-4271-B327-94A6EEC5AE85}">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96E3B86B-03B9-4AF6-A3DB-77B4116D0B88}">
      <dgm:prSet custT="1"/>
      <dgm:spPr/>
      <dgm:t>
        <a:bodyPr/>
        <a:lstStyle/>
        <a:p>
          <a:r>
            <a:rPr lang="tr-TR" sz="2800" b="1" i="0" dirty="0">
              <a:latin typeface="Calibri" panose="020F0502020204030204" pitchFamily="34" charset="0"/>
              <a:ea typeface="Calibri" panose="020F0502020204030204" pitchFamily="34" charset="0"/>
              <a:cs typeface="Calibri" panose="020F0502020204030204" pitchFamily="34" charset="0"/>
            </a:rPr>
            <a:t>Ekransız zaman dilimleri belirlemek</a:t>
          </a:r>
          <a:r>
            <a:rPr lang="tr-TR" sz="2800" b="0" i="0" dirty="0">
              <a:latin typeface="Calibri" panose="020F0502020204030204" pitchFamily="34" charset="0"/>
              <a:ea typeface="Calibri" panose="020F0502020204030204" pitchFamily="34" charset="0"/>
              <a:cs typeface="Calibri" panose="020F0502020204030204" pitchFamily="34" charset="0"/>
            </a:rPr>
            <a:t>: Her gün belirli saatleri ekransız geçirmek, örneğin sabah ilk 1 saat ve gece yatmadan önceki son 1 saat kitap okumak veya yürüyüşe çıkmak gibi</a:t>
          </a:r>
          <a:endParaRPr lang="en-US" sz="2800" dirty="0">
            <a:latin typeface="Calibri" panose="020F0502020204030204" pitchFamily="34" charset="0"/>
            <a:ea typeface="Calibri" panose="020F0502020204030204" pitchFamily="34" charset="0"/>
            <a:cs typeface="Calibri" panose="020F0502020204030204" pitchFamily="34" charset="0"/>
          </a:endParaRPr>
        </a:p>
      </dgm:t>
    </dgm:pt>
    <dgm:pt modelId="{921D31E2-4E3F-4385-886A-EC6DF5F143CD}" type="parTrans" cxnId="{20B04D3C-FE57-4FEF-A634-FC6648BD74DF}">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7EA08185-886A-4CF9-A324-120F3FA37E95}" type="sibTrans" cxnId="{20B04D3C-FE57-4FEF-A634-FC6648BD74DF}">
      <dgm:prSet/>
      <dgm:spPr/>
      <dgm:t>
        <a:bodyPr/>
        <a:lstStyle/>
        <a:p>
          <a:endParaRPr lang="en-US" sz="2800">
            <a:latin typeface="Calibri" panose="020F0502020204030204" pitchFamily="34" charset="0"/>
            <a:ea typeface="Calibri" panose="020F0502020204030204" pitchFamily="34" charset="0"/>
            <a:cs typeface="Calibri" panose="020F0502020204030204" pitchFamily="34" charset="0"/>
          </a:endParaRPr>
        </a:p>
      </dgm:t>
    </dgm:pt>
    <dgm:pt modelId="{0C5F2CF6-613C-4EE5-9AE4-3898C668C964}" type="pres">
      <dgm:prSet presAssocID="{8B8752F4-E18B-47E9-ADBD-DAC3D5066E61}" presName="linear" presStyleCnt="0">
        <dgm:presLayoutVars>
          <dgm:animLvl val="lvl"/>
          <dgm:resizeHandles val="exact"/>
        </dgm:presLayoutVars>
      </dgm:prSet>
      <dgm:spPr/>
    </dgm:pt>
    <dgm:pt modelId="{6817AAF1-B213-4B0A-80FA-5E04EE14934F}" type="pres">
      <dgm:prSet presAssocID="{307AED22-82D0-4F8B-9ADE-4298D883A71F}" presName="parentText" presStyleLbl="node1" presStyleIdx="0" presStyleCnt="3">
        <dgm:presLayoutVars>
          <dgm:chMax val="0"/>
          <dgm:bulletEnabled val="1"/>
        </dgm:presLayoutVars>
      </dgm:prSet>
      <dgm:spPr/>
    </dgm:pt>
    <dgm:pt modelId="{3136F583-43E5-4646-A405-709A991DF016}" type="pres">
      <dgm:prSet presAssocID="{EA25A4F3-E601-484D-8E56-CDDCA318D158}" presName="spacer" presStyleCnt="0"/>
      <dgm:spPr/>
    </dgm:pt>
    <dgm:pt modelId="{A9D7EAA0-6211-49F0-8716-B60DF3435CB7}" type="pres">
      <dgm:prSet presAssocID="{C1BB0E7A-E2D6-4690-BE9E-1C208BCB1BB8}" presName="parentText" presStyleLbl="node1" presStyleIdx="1" presStyleCnt="3">
        <dgm:presLayoutVars>
          <dgm:chMax val="0"/>
          <dgm:bulletEnabled val="1"/>
        </dgm:presLayoutVars>
      </dgm:prSet>
      <dgm:spPr/>
    </dgm:pt>
    <dgm:pt modelId="{30D6A018-3501-4478-A322-3C3BBCD595F5}" type="pres">
      <dgm:prSet presAssocID="{74A228D6-F69E-4090-A3CC-1E93E6B258EC}" presName="spacer" presStyleCnt="0"/>
      <dgm:spPr/>
    </dgm:pt>
    <dgm:pt modelId="{0D957637-5633-4BB6-80FF-8313AA586F65}" type="pres">
      <dgm:prSet presAssocID="{96E3B86B-03B9-4AF6-A3DB-77B4116D0B88}" presName="parentText" presStyleLbl="node1" presStyleIdx="2" presStyleCnt="3">
        <dgm:presLayoutVars>
          <dgm:chMax val="0"/>
          <dgm:bulletEnabled val="1"/>
        </dgm:presLayoutVars>
      </dgm:prSet>
      <dgm:spPr/>
    </dgm:pt>
  </dgm:ptLst>
  <dgm:cxnLst>
    <dgm:cxn modelId="{78E40C2F-E3BF-4271-B327-94A6EEC5AE85}" srcId="{8B8752F4-E18B-47E9-ADBD-DAC3D5066E61}" destId="{C1BB0E7A-E2D6-4690-BE9E-1C208BCB1BB8}" srcOrd="1" destOrd="0" parTransId="{30F8F79A-AC3C-4F55-B01E-BDA315C2C909}" sibTransId="{74A228D6-F69E-4090-A3CC-1E93E6B258EC}"/>
    <dgm:cxn modelId="{20B04D3C-FE57-4FEF-A634-FC6648BD74DF}" srcId="{8B8752F4-E18B-47E9-ADBD-DAC3D5066E61}" destId="{96E3B86B-03B9-4AF6-A3DB-77B4116D0B88}" srcOrd="2" destOrd="0" parTransId="{921D31E2-4E3F-4385-886A-EC6DF5F143CD}" sibTransId="{7EA08185-886A-4CF9-A324-120F3FA37E95}"/>
    <dgm:cxn modelId="{83AD1467-DAE2-4B86-AE47-8F8C425F7E68}" type="presOf" srcId="{307AED22-82D0-4F8B-9ADE-4298D883A71F}" destId="{6817AAF1-B213-4B0A-80FA-5E04EE14934F}" srcOrd="0" destOrd="0" presId="urn:microsoft.com/office/officeart/2005/8/layout/vList2"/>
    <dgm:cxn modelId="{4AA57069-0D84-49FF-B74C-6C300C7D9966}" srcId="{8B8752F4-E18B-47E9-ADBD-DAC3D5066E61}" destId="{307AED22-82D0-4F8B-9ADE-4298D883A71F}" srcOrd="0" destOrd="0" parTransId="{32ABCF99-A8F2-4AC8-ACC9-B7A8BE097E24}" sibTransId="{EA25A4F3-E601-484D-8E56-CDDCA318D158}"/>
    <dgm:cxn modelId="{928CC4AA-F112-4935-BA9E-A1A065FED24D}" type="presOf" srcId="{C1BB0E7A-E2D6-4690-BE9E-1C208BCB1BB8}" destId="{A9D7EAA0-6211-49F0-8716-B60DF3435CB7}" srcOrd="0" destOrd="0" presId="urn:microsoft.com/office/officeart/2005/8/layout/vList2"/>
    <dgm:cxn modelId="{4E2E4CB9-CD4E-4F95-991A-AA4C82E32B37}" type="presOf" srcId="{96E3B86B-03B9-4AF6-A3DB-77B4116D0B88}" destId="{0D957637-5633-4BB6-80FF-8313AA586F65}" srcOrd="0" destOrd="0" presId="urn:microsoft.com/office/officeart/2005/8/layout/vList2"/>
    <dgm:cxn modelId="{607060C2-4E70-4F8D-B63F-4564E679D176}" type="presOf" srcId="{8B8752F4-E18B-47E9-ADBD-DAC3D5066E61}" destId="{0C5F2CF6-613C-4EE5-9AE4-3898C668C964}" srcOrd="0" destOrd="0" presId="urn:microsoft.com/office/officeart/2005/8/layout/vList2"/>
    <dgm:cxn modelId="{8F97C0AB-DB1B-4A92-B026-5576880056A5}" type="presParOf" srcId="{0C5F2CF6-613C-4EE5-9AE4-3898C668C964}" destId="{6817AAF1-B213-4B0A-80FA-5E04EE14934F}" srcOrd="0" destOrd="0" presId="urn:microsoft.com/office/officeart/2005/8/layout/vList2"/>
    <dgm:cxn modelId="{5197F8A7-5F19-487E-A6B8-62B88E8643B2}" type="presParOf" srcId="{0C5F2CF6-613C-4EE5-9AE4-3898C668C964}" destId="{3136F583-43E5-4646-A405-709A991DF016}" srcOrd="1" destOrd="0" presId="urn:microsoft.com/office/officeart/2005/8/layout/vList2"/>
    <dgm:cxn modelId="{0057A634-82E8-48B4-B0C8-7F560624EE55}" type="presParOf" srcId="{0C5F2CF6-613C-4EE5-9AE4-3898C668C964}" destId="{A9D7EAA0-6211-49F0-8716-B60DF3435CB7}" srcOrd="2" destOrd="0" presId="urn:microsoft.com/office/officeart/2005/8/layout/vList2"/>
    <dgm:cxn modelId="{4008073C-5156-4BF1-9C24-88C8B5451FBD}" type="presParOf" srcId="{0C5F2CF6-613C-4EE5-9AE4-3898C668C964}" destId="{30D6A018-3501-4478-A322-3C3BBCD595F5}" srcOrd="3" destOrd="0" presId="urn:microsoft.com/office/officeart/2005/8/layout/vList2"/>
    <dgm:cxn modelId="{EDB82675-606A-411F-8005-0DF9AAEBDDDF}" type="presParOf" srcId="{0C5F2CF6-613C-4EE5-9AE4-3898C668C964}" destId="{0D957637-5633-4BB6-80FF-8313AA586F6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23C7AD-F573-4AA8-91DC-F47DD101154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2631EE7F-4555-421C-B96E-988AF1B914AA}">
      <dgm:prSet custT="1"/>
      <dgm:spPr/>
      <dgm:t>
        <a:bodyPr/>
        <a:lstStyle/>
        <a:p>
          <a:r>
            <a:rPr lang="tr-TR" sz="2400" b="1" dirty="0">
              <a:latin typeface="Calibri" panose="020F0502020204030204" pitchFamily="34" charset="0"/>
              <a:ea typeface="Calibri" panose="020F0502020204030204" pitchFamily="34" charset="0"/>
              <a:cs typeface="Calibri" panose="020F0502020204030204" pitchFamily="34" charset="0"/>
            </a:rPr>
            <a:t>Sosyal medya molası vermek</a:t>
          </a:r>
          <a:r>
            <a:rPr lang="tr-TR" sz="2400" dirty="0">
              <a:latin typeface="Calibri" panose="020F0502020204030204" pitchFamily="34" charset="0"/>
              <a:ea typeface="Calibri" panose="020F0502020204030204" pitchFamily="34" charset="0"/>
              <a:cs typeface="Calibri" panose="020F0502020204030204" pitchFamily="34" charset="0"/>
            </a:rPr>
            <a:t>: Belirli aralıklarla sosyal medya kullanımını kısıtlamak veya bir hafta boyunca sosyal medya uygulamalarından uzak durmak. </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38509B2D-8185-486D-AD39-BB4CD1BF00F3}" type="parTrans" cxnId="{5C942448-EFE2-4C60-B207-AAC6D42F0AE7}">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5FD94EB6-E959-4E5B-A917-E8570A78BF7C}" type="sibTrans" cxnId="{5C942448-EFE2-4C60-B207-AAC6D42F0AE7}">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D44A2006-CBAC-4B2B-91FC-F8EFF880CA0A}">
      <dgm:prSet custT="1"/>
      <dgm:spPr/>
      <dgm:t>
        <a:bodyPr/>
        <a:lstStyle/>
        <a:p>
          <a:r>
            <a:rPr lang="tr-TR" sz="2400" b="1" dirty="0" err="1">
              <a:latin typeface="Calibri" panose="020F0502020204030204" pitchFamily="34" charset="0"/>
              <a:ea typeface="Calibri" panose="020F0502020204030204" pitchFamily="34" charset="0"/>
              <a:cs typeface="Calibri" panose="020F0502020204030204" pitchFamily="34" charset="0"/>
            </a:rPr>
            <a:t>Cihazsız</a:t>
          </a:r>
          <a:r>
            <a:rPr lang="tr-TR" sz="2400" b="1" dirty="0">
              <a:latin typeface="Calibri" panose="020F0502020204030204" pitchFamily="34" charset="0"/>
              <a:ea typeface="Calibri" panose="020F0502020204030204" pitchFamily="34" charset="0"/>
              <a:cs typeface="Calibri" panose="020F0502020204030204" pitchFamily="34" charset="0"/>
            </a:rPr>
            <a:t> alanlar oluşturmak</a:t>
          </a:r>
          <a:r>
            <a:rPr lang="tr-TR" sz="2400" dirty="0">
              <a:latin typeface="Calibri" panose="020F0502020204030204" pitchFamily="34" charset="0"/>
              <a:ea typeface="Calibri" panose="020F0502020204030204" pitchFamily="34" charset="0"/>
              <a:cs typeface="Calibri" panose="020F0502020204030204" pitchFamily="34" charset="0"/>
            </a:rPr>
            <a:t>: Evde yatak odası, yemek masası gibi alanlarda telefon ve tablet kullanmamak.</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B423BB22-D5D9-42C6-9735-62BA1F6FCEA9}" type="parTrans" cxnId="{14777923-6767-4281-8C17-A9E3BA63651C}">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FCC11CFE-FD4B-451F-8055-54A9CD2FA2C4}" type="sibTrans" cxnId="{14777923-6767-4281-8C17-A9E3BA63651C}">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88BBB9FD-BACB-49AC-B6BB-1744011C230A}">
      <dgm:prSet custT="1"/>
      <dgm:spPr/>
      <dgm:t>
        <a:bodyPr/>
        <a:lstStyle/>
        <a:p>
          <a:r>
            <a:rPr lang="tr-TR" sz="2400" b="1" dirty="0">
              <a:latin typeface="Calibri" panose="020F0502020204030204" pitchFamily="34" charset="0"/>
              <a:ea typeface="Calibri" panose="020F0502020204030204" pitchFamily="34" charset="0"/>
              <a:cs typeface="Calibri" panose="020F0502020204030204" pitchFamily="34" charset="0"/>
            </a:rPr>
            <a:t>Alternatif aktiviteler planlamak</a:t>
          </a:r>
          <a:r>
            <a:rPr lang="tr-TR" sz="2400" dirty="0">
              <a:latin typeface="Calibri" panose="020F0502020204030204" pitchFamily="34" charset="0"/>
              <a:ea typeface="Calibri" panose="020F0502020204030204" pitchFamily="34" charset="0"/>
              <a:cs typeface="Calibri" panose="020F0502020204030204" pitchFamily="34" charset="0"/>
            </a:rPr>
            <a:t>: Kitap okumak, spor yapmak, meditasyon, doğada vakit geçirmek gibi dijital ekranlardan uzaklaşacak aktiviteler bulmak. </a:t>
          </a:r>
          <a:endParaRPr lang="en-US" sz="2400" dirty="0">
            <a:latin typeface="Calibri" panose="020F0502020204030204" pitchFamily="34" charset="0"/>
            <a:ea typeface="Calibri" panose="020F0502020204030204" pitchFamily="34" charset="0"/>
            <a:cs typeface="Calibri" panose="020F0502020204030204" pitchFamily="34" charset="0"/>
          </a:endParaRPr>
        </a:p>
      </dgm:t>
    </dgm:pt>
    <dgm:pt modelId="{B57B1489-6F4C-4623-9551-6ED2E5022762}" type="parTrans" cxnId="{81A8E396-1EE9-4D5A-AFA7-E1A2F49C7276}">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6B6868AE-3567-4BA7-8EE3-4F90A091E897}" type="sibTrans" cxnId="{81A8E396-1EE9-4D5A-AFA7-E1A2F49C7276}">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B533D4D4-4C3C-4AF3-B630-C865E661F40A}" type="pres">
      <dgm:prSet presAssocID="{B823C7AD-F573-4AA8-91DC-F47DD1011547}" presName="linear" presStyleCnt="0">
        <dgm:presLayoutVars>
          <dgm:animLvl val="lvl"/>
          <dgm:resizeHandles val="exact"/>
        </dgm:presLayoutVars>
      </dgm:prSet>
      <dgm:spPr/>
    </dgm:pt>
    <dgm:pt modelId="{2FBC45D2-1D92-4C07-A4BA-93D6813D8950}" type="pres">
      <dgm:prSet presAssocID="{2631EE7F-4555-421C-B96E-988AF1B914AA}" presName="parentText" presStyleLbl="node1" presStyleIdx="0" presStyleCnt="3">
        <dgm:presLayoutVars>
          <dgm:chMax val="0"/>
          <dgm:bulletEnabled val="1"/>
        </dgm:presLayoutVars>
      </dgm:prSet>
      <dgm:spPr/>
    </dgm:pt>
    <dgm:pt modelId="{517B0516-830C-4CCC-B927-8CDD6E4DFEBF}" type="pres">
      <dgm:prSet presAssocID="{5FD94EB6-E959-4E5B-A917-E8570A78BF7C}" presName="spacer" presStyleCnt="0"/>
      <dgm:spPr/>
    </dgm:pt>
    <dgm:pt modelId="{620A05A8-6453-4E74-8F99-147683F9EE10}" type="pres">
      <dgm:prSet presAssocID="{D44A2006-CBAC-4B2B-91FC-F8EFF880CA0A}" presName="parentText" presStyleLbl="node1" presStyleIdx="1" presStyleCnt="3">
        <dgm:presLayoutVars>
          <dgm:chMax val="0"/>
          <dgm:bulletEnabled val="1"/>
        </dgm:presLayoutVars>
      </dgm:prSet>
      <dgm:spPr/>
    </dgm:pt>
    <dgm:pt modelId="{83153B7B-14AC-4E41-83D1-A88F9B04E7A2}" type="pres">
      <dgm:prSet presAssocID="{FCC11CFE-FD4B-451F-8055-54A9CD2FA2C4}" presName="spacer" presStyleCnt="0"/>
      <dgm:spPr/>
    </dgm:pt>
    <dgm:pt modelId="{465B595D-31FF-46A1-A8A9-B6969F9062DB}" type="pres">
      <dgm:prSet presAssocID="{88BBB9FD-BACB-49AC-B6BB-1744011C230A}" presName="parentText" presStyleLbl="node1" presStyleIdx="2" presStyleCnt="3">
        <dgm:presLayoutVars>
          <dgm:chMax val="0"/>
          <dgm:bulletEnabled val="1"/>
        </dgm:presLayoutVars>
      </dgm:prSet>
      <dgm:spPr/>
    </dgm:pt>
  </dgm:ptLst>
  <dgm:cxnLst>
    <dgm:cxn modelId="{14777923-6767-4281-8C17-A9E3BA63651C}" srcId="{B823C7AD-F573-4AA8-91DC-F47DD1011547}" destId="{D44A2006-CBAC-4B2B-91FC-F8EFF880CA0A}" srcOrd="1" destOrd="0" parTransId="{B423BB22-D5D9-42C6-9735-62BA1F6FCEA9}" sibTransId="{FCC11CFE-FD4B-451F-8055-54A9CD2FA2C4}"/>
    <dgm:cxn modelId="{5C942448-EFE2-4C60-B207-AAC6D42F0AE7}" srcId="{B823C7AD-F573-4AA8-91DC-F47DD1011547}" destId="{2631EE7F-4555-421C-B96E-988AF1B914AA}" srcOrd="0" destOrd="0" parTransId="{38509B2D-8185-486D-AD39-BB4CD1BF00F3}" sibTransId="{5FD94EB6-E959-4E5B-A917-E8570A78BF7C}"/>
    <dgm:cxn modelId="{0F775796-443A-4934-B035-919D9F58995E}" type="presOf" srcId="{B823C7AD-F573-4AA8-91DC-F47DD1011547}" destId="{B533D4D4-4C3C-4AF3-B630-C865E661F40A}" srcOrd="0" destOrd="0" presId="urn:microsoft.com/office/officeart/2005/8/layout/vList2"/>
    <dgm:cxn modelId="{81A8E396-1EE9-4D5A-AFA7-E1A2F49C7276}" srcId="{B823C7AD-F573-4AA8-91DC-F47DD1011547}" destId="{88BBB9FD-BACB-49AC-B6BB-1744011C230A}" srcOrd="2" destOrd="0" parTransId="{B57B1489-6F4C-4623-9551-6ED2E5022762}" sibTransId="{6B6868AE-3567-4BA7-8EE3-4F90A091E897}"/>
    <dgm:cxn modelId="{E7FCF6C0-E4BB-477B-B8AC-B7E47345B297}" type="presOf" srcId="{D44A2006-CBAC-4B2B-91FC-F8EFF880CA0A}" destId="{620A05A8-6453-4E74-8F99-147683F9EE10}" srcOrd="0" destOrd="0" presId="urn:microsoft.com/office/officeart/2005/8/layout/vList2"/>
    <dgm:cxn modelId="{F75C15CD-3D03-4CF6-9868-E55558E1DDBA}" type="presOf" srcId="{2631EE7F-4555-421C-B96E-988AF1B914AA}" destId="{2FBC45D2-1D92-4C07-A4BA-93D6813D8950}" srcOrd="0" destOrd="0" presId="urn:microsoft.com/office/officeart/2005/8/layout/vList2"/>
    <dgm:cxn modelId="{3138C4E2-6FF6-4F82-A716-B11246CE767F}" type="presOf" srcId="{88BBB9FD-BACB-49AC-B6BB-1744011C230A}" destId="{465B595D-31FF-46A1-A8A9-B6969F9062DB}" srcOrd="0" destOrd="0" presId="urn:microsoft.com/office/officeart/2005/8/layout/vList2"/>
    <dgm:cxn modelId="{C7BDFBE4-7807-4BAF-8BFE-EA26F31475D3}" type="presParOf" srcId="{B533D4D4-4C3C-4AF3-B630-C865E661F40A}" destId="{2FBC45D2-1D92-4C07-A4BA-93D6813D8950}" srcOrd="0" destOrd="0" presId="urn:microsoft.com/office/officeart/2005/8/layout/vList2"/>
    <dgm:cxn modelId="{1518F193-E8E3-4EB0-A115-F86F6DFD38E0}" type="presParOf" srcId="{B533D4D4-4C3C-4AF3-B630-C865E661F40A}" destId="{517B0516-830C-4CCC-B927-8CDD6E4DFEBF}" srcOrd="1" destOrd="0" presId="urn:microsoft.com/office/officeart/2005/8/layout/vList2"/>
    <dgm:cxn modelId="{C7D78709-8DF6-4B6A-B707-F3EBFC6EEA01}" type="presParOf" srcId="{B533D4D4-4C3C-4AF3-B630-C865E661F40A}" destId="{620A05A8-6453-4E74-8F99-147683F9EE10}" srcOrd="2" destOrd="0" presId="urn:microsoft.com/office/officeart/2005/8/layout/vList2"/>
    <dgm:cxn modelId="{3E74E8CC-0124-4784-A53F-5139057E11D9}" type="presParOf" srcId="{B533D4D4-4C3C-4AF3-B630-C865E661F40A}" destId="{83153B7B-14AC-4E41-83D1-A88F9B04E7A2}" srcOrd="3" destOrd="0" presId="urn:microsoft.com/office/officeart/2005/8/layout/vList2"/>
    <dgm:cxn modelId="{301A52D7-1598-4B95-B44D-8DF356EED767}" type="presParOf" srcId="{B533D4D4-4C3C-4AF3-B630-C865E661F40A}" destId="{465B595D-31FF-46A1-A8A9-B6969F9062D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99A3C4-36E0-49ED-B178-E8C1EA974FBE}" type="doc">
      <dgm:prSet loTypeId="urn:microsoft.com/office/officeart/2005/8/layout/vProcess5" loCatId="process" qsTypeId="urn:microsoft.com/office/officeart/2005/8/quickstyle/simple4" qsCatId="simple" csTypeId="urn:microsoft.com/office/officeart/2005/8/colors/accent2_2" csCatId="accent2"/>
      <dgm:spPr/>
      <dgm:t>
        <a:bodyPr/>
        <a:lstStyle/>
        <a:p>
          <a:endParaRPr lang="en-US"/>
        </a:p>
      </dgm:t>
    </dgm:pt>
    <dgm:pt modelId="{FF31A6AC-6D75-4D99-88DC-06762812158D}">
      <dgm:prSet custT="1"/>
      <dgm:spPr/>
      <dgm:t>
        <a:bodyPr/>
        <a:lstStyle/>
        <a:p>
          <a:r>
            <a:rPr lang="en-US" sz="2600" b="1" dirty="0"/>
            <a:t>KAYNAKÇA</a:t>
          </a:r>
          <a:r>
            <a:rPr lang="en-US" sz="3200" b="1" dirty="0"/>
            <a:t> </a:t>
          </a:r>
          <a:endParaRPr lang="en-US" sz="3200" dirty="0"/>
        </a:p>
      </dgm:t>
    </dgm:pt>
    <dgm:pt modelId="{470D8225-08F5-4838-A9C9-D2424B195B9C}" type="parTrans" cxnId="{075948D7-72AE-44A3-A5E0-0AA046C50AEA}">
      <dgm:prSet/>
      <dgm:spPr/>
      <dgm:t>
        <a:bodyPr/>
        <a:lstStyle/>
        <a:p>
          <a:endParaRPr lang="en-US"/>
        </a:p>
      </dgm:t>
    </dgm:pt>
    <dgm:pt modelId="{BA2A99F1-729A-43CD-A769-6976105F231C}" type="sibTrans" cxnId="{075948D7-72AE-44A3-A5E0-0AA046C50AEA}">
      <dgm:prSet/>
      <dgm:spPr/>
      <dgm:t>
        <a:bodyPr/>
        <a:lstStyle/>
        <a:p>
          <a:endParaRPr lang="en-US"/>
        </a:p>
      </dgm:t>
    </dgm:pt>
    <dgm:pt modelId="{BBD923CD-5C8D-4423-9187-ED385920CF0A}">
      <dgm:prSet custT="1"/>
      <dgm:spPr/>
      <dgm:t>
        <a:bodyPr/>
        <a:lstStyle/>
        <a:p>
          <a:r>
            <a:rPr lang="en-US" sz="1800" b="1" dirty="0">
              <a:latin typeface="Calibri" panose="020F0502020204030204" pitchFamily="34" charset="0"/>
              <a:ea typeface="Calibri" panose="020F0502020204030204" pitchFamily="34" charset="0"/>
              <a:cs typeface="Calibri" panose="020F0502020204030204" pitchFamily="34" charset="0"/>
            </a:rPr>
            <a:t>https://www.brownhealth.org/be-well/what-digital-detox-and-do-you-need-one</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1E5D1F76-C958-45DA-9DC4-25AD93F15CD6}" type="parTrans" cxnId="{1EBD604F-A0BB-467D-AAF7-990B5DCFCBA0}">
      <dgm:prSet/>
      <dgm:spPr/>
      <dgm:t>
        <a:bodyPr/>
        <a:lstStyle/>
        <a:p>
          <a:endParaRPr lang="en-US"/>
        </a:p>
      </dgm:t>
    </dgm:pt>
    <dgm:pt modelId="{45A62B61-8497-42BF-A135-1C12BD0CCC9C}" type="sibTrans" cxnId="{1EBD604F-A0BB-467D-AAF7-990B5DCFCBA0}">
      <dgm:prSet/>
      <dgm:spPr/>
      <dgm:t>
        <a:bodyPr/>
        <a:lstStyle/>
        <a:p>
          <a:endParaRPr lang="en-US"/>
        </a:p>
      </dgm:t>
    </dgm:pt>
    <dgm:pt modelId="{561B86E4-0FF2-4509-AA53-66359EF69747}" type="pres">
      <dgm:prSet presAssocID="{3C99A3C4-36E0-49ED-B178-E8C1EA974FBE}" presName="outerComposite" presStyleCnt="0">
        <dgm:presLayoutVars>
          <dgm:chMax val="5"/>
          <dgm:dir/>
          <dgm:resizeHandles val="exact"/>
        </dgm:presLayoutVars>
      </dgm:prSet>
      <dgm:spPr/>
    </dgm:pt>
    <dgm:pt modelId="{ABA11FF2-D1AF-417C-95BC-E1F3A928C5E6}" type="pres">
      <dgm:prSet presAssocID="{3C99A3C4-36E0-49ED-B178-E8C1EA974FBE}" presName="dummyMaxCanvas" presStyleCnt="0">
        <dgm:presLayoutVars/>
      </dgm:prSet>
      <dgm:spPr/>
    </dgm:pt>
    <dgm:pt modelId="{6FF94F71-AE53-415E-BD93-FF16D83CBB05}" type="pres">
      <dgm:prSet presAssocID="{3C99A3C4-36E0-49ED-B178-E8C1EA974FBE}" presName="TwoNodes_1" presStyleLbl="node1" presStyleIdx="0" presStyleCnt="2" custLinFactNeighborX="122" custLinFactNeighborY="504">
        <dgm:presLayoutVars>
          <dgm:bulletEnabled val="1"/>
        </dgm:presLayoutVars>
      </dgm:prSet>
      <dgm:spPr/>
    </dgm:pt>
    <dgm:pt modelId="{C18E437F-F108-4CDE-9B40-DFDCA21B349D}" type="pres">
      <dgm:prSet presAssocID="{3C99A3C4-36E0-49ED-B178-E8C1EA974FBE}" presName="TwoNodes_2" presStyleLbl="node1" presStyleIdx="1" presStyleCnt="2">
        <dgm:presLayoutVars>
          <dgm:bulletEnabled val="1"/>
        </dgm:presLayoutVars>
      </dgm:prSet>
      <dgm:spPr/>
    </dgm:pt>
    <dgm:pt modelId="{CBD83DDC-AE0F-40CF-8EE1-5B82E8BF28C0}" type="pres">
      <dgm:prSet presAssocID="{3C99A3C4-36E0-49ED-B178-E8C1EA974FBE}" presName="TwoConn_1-2" presStyleLbl="fgAccFollowNode1" presStyleIdx="0" presStyleCnt="1">
        <dgm:presLayoutVars>
          <dgm:bulletEnabled val="1"/>
        </dgm:presLayoutVars>
      </dgm:prSet>
      <dgm:spPr/>
    </dgm:pt>
    <dgm:pt modelId="{872C2CA9-9691-4687-B1FA-BC259939F46E}" type="pres">
      <dgm:prSet presAssocID="{3C99A3C4-36E0-49ED-B178-E8C1EA974FBE}" presName="TwoNodes_1_text" presStyleLbl="node1" presStyleIdx="1" presStyleCnt="2">
        <dgm:presLayoutVars>
          <dgm:bulletEnabled val="1"/>
        </dgm:presLayoutVars>
      </dgm:prSet>
      <dgm:spPr/>
    </dgm:pt>
    <dgm:pt modelId="{B23F2461-DC9F-46C0-A382-6B8056FCE2C0}" type="pres">
      <dgm:prSet presAssocID="{3C99A3C4-36E0-49ED-B178-E8C1EA974FBE}" presName="TwoNodes_2_text" presStyleLbl="node1" presStyleIdx="1" presStyleCnt="2">
        <dgm:presLayoutVars>
          <dgm:bulletEnabled val="1"/>
        </dgm:presLayoutVars>
      </dgm:prSet>
      <dgm:spPr/>
    </dgm:pt>
  </dgm:ptLst>
  <dgm:cxnLst>
    <dgm:cxn modelId="{87F20839-7B66-44B5-9EB7-B538A9E2938C}" type="presOf" srcId="{FF31A6AC-6D75-4D99-88DC-06762812158D}" destId="{6FF94F71-AE53-415E-BD93-FF16D83CBB05}" srcOrd="0" destOrd="0" presId="urn:microsoft.com/office/officeart/2005/8/layout/vProcess5"/>
    <dgm:cxn modelId="{1EBD604F-A0BB-467D-AAF7-990B5DCFCBA0}" srcId="{3C99A3C4-36E0-49ED-B178-E8C1EA974FBE}" destId="{BBD923CD-5C8D-4423-9187-ED385920CF0A}" srcOrd="1" destOrd="0" parTransId="{1E5D1F76-C958-45DA-9DC4-25AD93F15CD6}" sibTransId="{45A62B61-8497-42BF-A135-1C12BD0CCC9C}"/>
    <dgm:cxn modelId="{C7D1D459-C0A1-47AD-A2CF-5CD926CDD987}" type="presOf" srcId="{FF31A6AC-6D75-4D99-88DC-06762812158D}" destId="{872C2CA9-9691-4687-B1FA-BC259939F46E}" srcOrd="1" destOrd="0" presId="urn:microsoft.com/office/officeart/2005/8/layout/vProcess5"/>
    <dgm:cxn modelId="{84D37A7E-8D30-46A2-BD4E-313CC3136A89}" type="presOf" srcId="{BBD923CD-5C8D-4423-9187-ED385920CF0A}" destId="{B23F2461-DC9F-46C0-A382-6B8056FCE2C0}" srcOrd="1" destOrd="0" presId="urn:microsoft.com/office/officeart/2005/8/layout/vProcess5"/>
    <dgm:cxn modelId="{7E6AE280-E1F9-476D-A531-FD7D1B0AE0FE}" type="presOf" srcId="{BA2A99F1-729A-43CD-A769-6976105F231C}" destId="{CBD83DDC-AE0F-40CF-8EE1-5B82E8BF28C0}" srcOrd="0" destOrd="0" presId="urn:microsoft.com/office/officeart/2005/8/layout/vProcess5"/>
    <dgm:cxn modelId="{57464783-28C0-4243-9BD9-4D9D1CF074E2}" type="presOf" srcId="{BBD923CD-5C8D-4423-9187-ED385920CF0A}" destId="{C18E437F-F108-4CDE-9B40-DFDCA21B349D}" srcOrd="0" destOrd="0" presId="urn:microsoft.com/office/officeart/2005/8/layout/vProcess5"/>
    <dgm:cxn modelId="{7DECAACE-C6F2-4CA9-BABD-AC0F198F37DC}" type="presOf" srcId="{3C99A3C4-36E0-49ED-B178-E8C1EA974FBE}" destId="{561B86E4-0FF2-4509-AA53-66359EF69747}" srcOrd="0" destOrd="0" presId="urn:microsoft.com/office/officeart/2005/8/layout/vProcess5"/>
    <dgm:cxn modelId="{075948D7-72AE-44A3-A5E0-0AA046C50AEA}" srcId="{3C99A3C4-36E0-49ED-B178-E8C1EA974FBE}" destId="{FF31A6AC-6D75-4D99-88DC-06762812158D}" srcOrd="0" destOrd="0" parTransId="{470D8225-08F5-4838-A9C9-D2424B195B9C}" sibTransId="{BA2A99F1-729A-43CD-A769-6976105F231C}"/>
    <dgm:cxn modelId="{5C44988F-4B23-4F28-B8DE-CF6A5BD31478}" type="presParOf" srcId="{561B86E4-0FF2-4509-AA53-66359EF69747}" destId="{ABA11FF2-D1AF-417C-95BC-E1F3A928C5E6}" srcOrd="0" destOrd="0" presId="urn:microsoft.com/office/officeart/2005/8/layout/vProcess5"/>
    <dgm:cxn modelId="{00ED6864-026E-45B3-B01D-A2F35FA1D939}" type="presParOf" srcId="{561B86E4-0FF2-4509-AA53-66359EF69747}" destId="{6FF94F71-AE53-415E-BD93-FF16D83CBB05}" srcOrd="1" destOrd="0" presId="urn:microsoft.com/office/officeart/2005/8/layout/vProcess5"/>
    <dgm:cxn modelId="{1C3B9EFD-97E9-472B-AA2F-FF2DA18D94EE}" type="presParOf" srcId="{561B86E4-0FF2-4509-AA53-66359EF69747}" destId="{C18E437F-F108-4CDE-9B40-DFDCA21B349D}" srcOrd="2" destOrd="0" presId="urn:microsoft.com/office/officeart/2005/8/layout/vProcess5"/>
    <dgm:cxn modelId="{2BB7A776-B1C7-421F-BE3E-2D7E879346B1}" type="presParOf" srcId="{561B86E4-0FF2-4509-AA53-66359EF69747}" destId="{CBD83DDC-AE0F-40CF-8EE1-5B82E8BF28C0}" srcOrd="3" destOrd="0" presId="urn:microsoft.com/office/officeart/2005/8/layout/vProcess5"/>
    <dgm:cxn modelId="{9A5B4260-E557-427A-A5C6-3E108592E538}" type="presParOf" srcId="{561B86E4-0FF2-4509-AA53-66359EF69747}" destId="{872C2CA9-9691-4687-B1FA-BC259939F46E}" srcOrd="4" destOrd="0" presId="urn:microsoft.com/office/officeart/2005/8/layout/vProcess5"/>
    <dgm:cxn modelId="{E7AFCD22-2216-4034-A543-51FEEBD62797}" type="presParOf" srcId="{561B86E4-0FF2-4509-AA53-66359EF69747}" destId="{B23F2461-DC9F-46C0-A382-6B8056FCE2C0}"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9E0C6-75BE-4FFF-ABCF-3F55E130CD2A}">
      <dsp:nvSpPr>
        <dsp:cNvPr id="0" name=""/>
        <dsp:cNvSpPr/>
      </dsp:nvSpPr>
      <dsp:spPr>
        <a:xfrm>
          <a:off x="0" y="2689"/>
          <a:ext cx="10113263" cy="137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AA3888-77C7-492C-91FF-0E89D2E6D76C}">
      <dsp:nvSpPr>
        <dsp:cNvPr id="0" name=""/>
        <dsp:cNvSpPr/>
      </dsp:nvSpPr>
      <dsp:spPr>
        <a:xfrm>
          <a:off x="416260" y="312305"/>
          <a:ext cx="757577" cy="756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FB7BEE-88F0-4C4E-8EB4-8299F76972E0}">
      <dsp:nvSpPr>
        <dsp:cNvPr id="0" name=""/>
        <dsp:cNvSpPr/>
      </dsp:nvSpPr>
      <dsp:spPr>
        <a:xfrm>
          <a:off x="1590099" y="2689"/>
          <a:ext cx="8312093" cy="1377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76" tIns="145776" rIns="145776" bIns="145776" numCol="1" spcCol="1270" anchor="ctr" anchorCtr="0">
          <a:noAutofit/>
        </a:bodyPr>
        <a:lstStyle/>
        <a:p>
          <a:pPr marL="0" lvl="0" indent="0" algn="l" defTabSz="977900">
            <a:lnSpc>
              <a:spcPct val="100000"/>
            </a:lnSpc>
            <a:spcBef>
              <a:spcPct val="0"/>
            </a:spcBef>
            <a:spcAft>
              <a:spcPct val="35000"/>
            </a:spcAft>
            <a:buNone/>
          </a:pPr>
          <a:r>
            <a:rPr lang="tr-TR" sz="2200" b="0" kern="1200" dirty="0">
              <a:latin typeface="Calibri" panose="020F0502020204030204" pitchFamily="34" charset="0"/>
              <a:ea typeface="Calibri" panose="020F0502020204030204" pitchFamily="34" charset="0"/>
              <a:cs typeface="Calibri" panose="020F0502020204030204" pitchFamily="34" charset="0"/>
            </a:rPr>
            <a:t>Ekranlardan yayılan mavi ışık, uyku düzenimizi sağlayan melatonin hormonunun salgılanmasını azaltır. Bu durum uykuya geçmeyi zorlaştırır ve uyku kalitesini düşürür. Kalitesiz uyku ise öğrenme kapasitesini, hafızayı ve derse odaklanmayı olumsuz etkiler.</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1590099" y="2689"/>
        <a:ext cx="8312093" cy="1377413"/>
      </dsp:txXfrm>
    </dsp:sp>
    <dsp:sp modelId="{57392E66-F355-4B74-9AFE-174998D0402A}">
      <dsp:nvSpPr>
        <dsp:cNvPr id="0" name=""/>
        <dsp:cNvSpPr/>
      </dsp:nvSpPr>
      <dsp:spPr>
        <a:xfrm>
          <a:off x="0" y="1655586"/>
          <a:ext cx="10113263" cy="137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80B55D-A3FE-4F18-A5B2-3BC532D090EB}">
      <dsp:nvSpPr>
        <dsp:cNvPr id="0" name=""/>
        <dsp:cNvSpPr/>
      </dsp:nvSpPr>
      <dsp:spPr>
        <a:xfrm>
          <a:off x="416260" y="1965201"/>
          <a:ext cx="757577" cy="756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919C61-8694-4C07-ABD5-93DBAD65C017}">
      <dsp:nvSpPr>
        <dsp:cNvPr id="0" name=""/>
        <dsp:cNvSpPr/>
      </dsp:nvSpPr>
      <dsp:spPr>
        <a:xfrm>
          <a:off x="1590099" y="1655586"/>
          <a:ext cx="8312093" cy="1377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76" tIns="145776" rIns="145776" bIns="145776" numCol="1" spcCol="1270" anchor="ctr" anchorCtr="0">
          <a:noAutofit/>
        </a:bodyPr>
        <a:lstStyle/>
        <a:p>
          <a:pPr marL="0" lvl="0" indent="0" algn="l" defTabSz="1022350">
            <a:lnSpc>
              <a:spcPct val="100000"/>
            </a:lnSpc>
            <a:spcBef>
              <a:spcPct val="0"/>
            </a:spcBef>
            <a:spcAft>
              <a:spcPct val="35000"/>
            </a:spcAft>
            <a:buNone/>
          </a:pPr>
          <a:r>
            <a:rPr lang="tr-TR" sz="2300" b="0" kern="1200" dirty="0">
              <a:latin typeface="Calibri" panose="020F0502020204030204" pitchFamily="34" charset="0"/>
              <a:ea typeface="Calibri" panose="020F0502020204030204" pitchFamily="34" charset="0"/>
              <a:cs typeface="Calibri" panose="020F0502020204030204" pitchFamily="34" charset="0"/>
            </a:rPr>
            <a:t>Sosyal medyadaki hızlı ve sürekli değişen içerikler, beynin sürekli yeni uyarıcı aramasına neden olur. Bu süreç, dikkat süresini kısaltır. </a:t>
          </a:r>
          <a:endParaRPr lang="en-US" sz="2300" kern="1200" dirty="0">
            <a:latin typeface="Calibri" panose="020F0502020204030204" pitchFamily="34" charset="0"/>
            <a:ea typeface="Calibri" panose="020F0502020204030204" pitchFamily="34" charset="0"/>
            <a:cs typeface="Calibri" panose="020F0502020204030204" pitchFamily="34" charset="0"/>
          </a:endParaRPr>
        </a:p>
      </dsp:txBody>
      <dsp:txXfrm>
        <a:off x="1590099" y="1655586"/>
        <a:ext cx="8312093" cy="1377413"/>
      </dsp:txXfrm>
    </dsp:sp>
    <dsp:sp modelId="{32AF3001-62AA-41C2-AC0E-A3FCBA7CA97A}">
      <dsp:nvSpPr>
        <dsp:cNvPr id="0" name=""/>
        <dsp:cNvSpPr/>
      </dsp:nvSpPr>
      <dsp:spPr>
        <a:xfrm>
          <a:off x="0" y="3308482"/>
          <a:ext cx="10113263" cy="13760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F8DB65-DE45-4EF6-B735-084C9291C963}">
      <dsp:nvSpPr>
        <dsp:cNvPr id="0" name=""/>
        <dsp:cNvSpPr/>
      </dsp:nvSpPr>
      <dsp:spPr>
        <a:xfrm>
          <a:off x="416260" y="3618098"/>
          <a:ext cx="757577" cy="756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6B7006-C67A-4091-B02D-651773BF3E55}">
      <dsp:nvSpPr>
        <dsp:cNvPr id="0" name=""/>
        <dsp:cNvSpPr/>
      </dsp:nvSpPr>
      <dsp:spPr>
        <a:xfrm>
          <a:off x="1590099" y="3308482"/>
          <a:ext cx="8312093" cy="1377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76" tIns="145776" rIns="145776" bIns="145776" numCol="1" spcCol="1270" anchor="ctr" anchorCtr="0">
          <a:noAutofit/>
        </a:bodyPr>
        <a:lstStyle/>
        <a:p>
          <a:pPr marL="0" lvl="0" indent="0" algn="l" defTabSz="1022350">
            <a:lnSpc>
              <a:spcPct val="100000"/>
            </a:lnSpc>
            <a:spcBef>
              <a:spcPct val="0"/>
            </a:spcBef>
            <a:spcAft>
              <a:spcPct val="35000"/>
            </a:spcAft>
            <a:buNone/>
          </a:pPr>
          <a:r>
            <a:rPr lang="tr-TR" sz="2300" b="0" kern="1200" dirty="0" err="1">
              <a:latin typeface="Calibri" panose="020F0502020204030204" pitchFamily="34" charset="0"/>
              <a:ea typeface="Calibri" panose="020F0502020204030204" pitchFamily="34" charset="0"/>
              <a:cs typeface="Calibri" panose="020F0502020204030204" pitchFamily="34" charset="0"/>
            </a:rPr>
            <a:t>Prefrontal</a:t>
          </a:r>
          <a:r>
            <a:rPr lang="tr-TR" sz="2300" b="0" kern="1200" dirty="0">
              <a:latin typeface="Calibri" panose="020F0502020204030204" pitchFamily="34" charset="0"/>
              <a:ea typeface="Calibri" panose="020F0502020204030204" pitchFamily="34" charset="0"/>
              <a:cs typeface="Calibri" panose="020F0502020204030204" pitchFamily="34" charset="0"/>
            </a:rPr>
            <a:t> korteks, yani karar verme, problem çözme ve dikkat yönetiminden sorumlu beyin bölgesi, bu aşırı uyarıcı akışından olumsuz etkilenir.</a:t>
          </a:r>
          <a:endParaRPr lang="en-US" sz="2300" kern="1200" dirty="0">
            <a:latin typeface="Calibri" panose="020F0502020204030204" pitchFamily="34" charset="0"/>
            <a:ea typeface="Calibri" panose="020F0502020204030204" pitchFamily="34" charset="0"/>
            <a:cs typeface="Calibri" panose="020F0502020204030204" pitchFamily="34" charset="0"/>
          </a:endParaRPr>
        </a:p>
      </dsp:txBody>
      <dsp:txXfrm>
        <a:off x="1590099" y="3308482"/>
        <a:ext cx="8312093" cy="1377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6714F-4947-46BF-8DFE-83EB58E1A334}">
      <dsp:nvSpPr>
        <dsp:cNvPr id="0" name=""/>
        <dsp:cNvSpPr/>
      </dsp:nvSpPr>
      <dsp:spPr>
        <a:xfrm>
          <a:off x="0" y="514921"/>
          <a:ext cx="10789920" cy="17265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4E3D50-D866-43CC-97FC-C88B283990CD}">
      <dsp:nvSpPr>
        <dsp:cNvPr id="0" name=""/>
        <dsp:cNvSpPr/>
      </dsp:nvSpPr>
      <dsp:spPr>
        <a:xfrm>
          <a:off x="522266" y="903384"/>
          <a:ext cx="949575" cy="9495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103735-913B-4990-BE40-58C400605F96}">
      <dsp:nvSpPr>
        <dsp:cNvPr id="0" name=""/>
        <dsp:cNvSpPr/>
      </dsp:nvSpPr>
      <dsp:spPr>
        <a:xfrm>
          <a:off x="1994108" y="514921"/>
          <a:ext cx="8795811" cy="1726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721" tIns="182721" rIns="182721" bIns="182721"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Calibri" panose="020F0502020204030204" pitchFamily="34" charset="0"/>
              <a:ea typeface="Calibri" panose="020F0502020204030204" pitchFamily="34" charset="0"/>
              <a:cs typeface="Calibri" panose="020F0502020204030204" pitchFamily="34" charset="0"/>
            </a:rPr>
            <a:t>Dijital cihazların üretim süreçleri, yoğun enerji tüketimi ve maden kullanımı nedeniyle çevresel bir baskı oluşturur. Bu cihazlar kullanım ömürlerini tamamladığında elektronik atık hâline gelir ve içerdikleri ağır metaller toprağın ve su kaynaklarının kirlenmesine yol açabilir. </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1994108" y="514921"/>
        <a:ext cx="8795811" cy="1726501"/>
      </dsp:txXfrm>
    </dsp:sp>
    <dsp:sp modelId="{0F793F1B-8D30-4F4E-9B1E-6EC16C792A75}">
      <dsp:nvSpPr>
        <dsp:cNvPr id="0" name=""/>
        <dsp:cNvSpPr/>
      </dsp:nvSpPr>
      <dsp:spPr>
        <a:xfrm>
          <a:off x="0" y="2604896"/>
          <a:ext cx="10789920" cy="172650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592E0E-EA41-46C9-B827-6005747B0DF0}">
      <dsp:nvSpPr>
        <dsp:cNvPr id="0" name=""/>
        <dsp:cNvSpPr/>
      </dsp:nvSpPr>
      <dsp:spPr>
        <a:xfrm>
          <a:off x="522266" y="2993359"/>
          <a:ext cx="949575" cy="9495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36D0B0-2A25-45DE-9F7C-1FF0D8D490BE}">
      <dsp:nvSpPr>
        <dsp:cNvPr id="0" name=""/>
        <dsp:cNvSpPr/>
      </dsp:nvSpPr>
      <dsp:spPr>
        <a:xfrm>
          <a:off x="1994108" y="2604896"/>
          <a:ext cx="8795811" cy="1726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721" tIns="182721" rIns="182721" bIns="182721" numCol="1" spcCol="1270" anchor="ctr" anchorCtr="0">
          <a:noAutofit/>
        </a:bodyPr>
        <a:lstStyle/>
        <a:p>
          <a:pPr marL="0" lvl="0" indent="0" algn="l" defTabSz="1066800">
            <a:lnSpc>
              <a:spcPct val="90000"/>
            </a:lnSpc>
            <a:spcBef>
              <a:spcPct val="0"/>
            </a:spcBef>
            <a:spcAft>
              <a:spcPct val="35000"/>
            </a:spcAft>
            <a:buNone/>
          </a:pPr>
          <a:r>
            <a:rPr lang="tr-TR" sz="2400" kern="1200" dirty="0">
              <a:latin typeface="Calibri" panose="020F0502020204030204" pitchFamily="34" charset="0"/>
              <a:ea typeface="Calibri" panose="020F0502020204030204" pitchFamily="34" charset="0"/>
              <a:cs typeface="Calibri" panose="020F0502020204030204" pitchFamily="34" charset="0"/>
            </a:rPr>
            <a:t>Ekran süresinin azaltılması, enerji kullanımını düşürerek hem bireysel hem de çevresel açıdan tasarruf sağlar. Ayrıca doğada zaman geçirmek stres seviyesini azaltır ve öğrenme süreçlerini destekleyerek dijital detoks sürecine olumlu katkı sunar.</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1994108" y="2604896"/>
        <a:ext cx="8795811" cy="17265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7AAF1-B213-4B0A-80FA-5E04EE14934F}">
      <dsp:nvSpPr>
        <dsp:cNvPr id="0" name=""/>
        <dsp:cNvSpPr/>
      </dsp:nvSpPr>
      <dsp:spPr>
        <a:xfrm>
          <a:off x="0" y="84556"/>
          <a:ext cx="10534836" cy="15590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i="0" kern="1200" dirty="0">
              <a:latin typeface="Calibri" panose="020F0502020204030204" pitchFamily="34" charset="0"/>
              <a:ea typeface="Calibri" panose="020F0502020204030204" pitchFamily="34" charset="0"/>
              <a:cs typeface="Calibri" panose="020F0502020204030204" pitchFamily="34" charset="0"/>
            </a:rPr>
            <a:t>Ekran süresini sınırlamak</a:t>
          </a:r>
          <a:r>
            <a:rPr lang="tr-TR" sz="2800" b="0" i="0" kern="1200" dirty="0">
              <a:latin typeface="Calibri" panose="020F0502020204030204" pitchFamily="34" charset="0"/>
              <a:ea typeface="Calibri" panose="020F0502020204030204" pitchFamily="34" charset="0"/>
              <a:cs typeface="Calibri" panose="020F0502020204030204" pitchFamily="34" charset="0"/>
            </a:rPr>
            <a:t>: Hangi uygulamalarda ne kadar vakit geçirildiğini fark etmek ve günlük ekran süresini belirlemek önemlidir. </a:t>
          </a:r>
          <a:endParaRPr lang="en-US" sz="2800" kern="1200" dirty="0">
            <a:latin typeface="Calibri" panose="020F0502020204030204" pitchFamily="34" charset="0"/>
            <a:ea typeface="Calibri" panose="020F0502020204030204" pitchFamily="34" charset="0"/>
            <a:cs typeface="Calibri" panose="020F0502020204030204" pitchFamily="34" charset="0"/>
          </a:endParaRPr>
        </a:p>
      </dsp:txBody>
      <dsp:txXfrm>
        <a:off x="76105" y="160661"/>
        <a:ext cx="10382626" cy="1406815"/>
      </dsp:txXfrm>
    </dsp:sp>
    <dsp:sp modelId="{A9D7EAA0-6211-49F0-8716-B60DF3435CB7}">
      <dsp:nvSpPr>
        <dsp:cNvPr id="0" name=""/>
        <dsp:cNvSpPr/>
      </dsp:nvSpPr>
      <dsp:spPr>
        <a:xfrm>
          <a:off x="0" y="1830781"/>
          <a:ext cx="10534836" cy="15590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i="0" kern="1200" dirty="0">
              <a:latin typeface="Calibri" panose="020F0502020204030204" pitchFamily="34" charset="0"/>
              <a:ea typeface="Calibri" panose="020F0502020204030204" pitchFamily="34" charset="0"/>
              <a:cs typeface="Calibri" panose="020F0502020204030204" pitchFamily="34" charset="0"/>
            </a:rPr>
            <a:t>Bildirimleri kapatmak</a:t>
          </a:r>
          <a:r>
            <a:rPr lang="tr-TR" sz="2800" b="0" i="0" kern="1200" dirty="0">
              <a:latin typeface="Calibri" panose="020F0502020204030204" pitchFamily="34" charset="0"/>
              <a:ea typeface="Calibri" panose="020F0502020204030204" pitchFamily="34" charset="0"/>
              <a:cs typeface="Calibri" panose="020F0502020204030204" pitchFamily="34" charset="0"/>
            </a:rPr>
            <a:t>: Gereksiz bildirimler dikkati böler ve telefonu eline alma isteğini artırır, bu yüzden bildirimleri kapatmak ekran süresini azaltır. </a:t>
          </a:r>
          <a:endParaRPr lang="en-US" sz="2800" kern="1200" dirty="0">
            <a:latin typeface="Calibri" panose="020F0502020204030204" pitchFamily="34" charset="0"/>
            <a:ea typeface="Calibri" panose="020F0502020204030204" pitchFamily="34" charset="0"/>
            <a:cs typeface="Calibri" panose="020F0502020204030204" pitchFamily="34" charset="0"/>
          </a:endParaRPr>
        </a:p>
      </dsp:txBody>
      <dsp:txXfrm>
        <a:off x="76105" y="1906886"/>
        <a:ext cx="10382626" cy="1406815"/>
      </dsp:txXfrm>
    </dsp:sp>
    <dsp:sp modelId="{0D957637-5633-4BB6-80FF-8313AA586F65}">
      <dsp:nvSpPr>
        <dsp:cNvPr id="0" name=""/>
        <dsp:cNvSpPr/>
      </dsp:nvSpPr>
      <dsp:spPr>
        <a:xfrm>
          <a:off x="0" y="3577006"/>
          <a:ext cx="10534836" cy="15590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i="0" kern="1200" dirty="0">
              <a:latin typeface="Calibri" panose="020F0502020204030204" pitchFamily="34" charset="0"/>
              <a:ea typeface="Calibri" panose="020F0502020204030204" pitchFamily="34" charset="0"/>
              <a:cs typeface="Calibri" panose="020F0502020204030204" pitchFamily="34" charset="0"/>
            </a:rPr>
            <a:t>Ekransız zaman dilimleri belirlemek</a:t>
          </a:r>
          <a:r>
            <a:rPr lang="tr-TR" sz="2800" b="0" i="0" kern="1200" dirty="0">
              <a:latin typeface="Calibri" panose="020F0502020204030204" pitchFamily="34" charset="0"/>
              <a:ea typeface="Calibri" panose="020F0502020204030204" pitchFamily="34" charset="0"/>
              <a:cs typeface="Calibri" panose="020F0502020204030204" pitchFamily="34" charset="0"/>
            </a:rPr>
            <a:t>: Her gün belirli saatleri ekransız geçirmek, örneğin sabah ilk 1 saat ve gece yatmadan önceki son 1 saat kitap okumak veya yürüyüşe çıkmak gibi</a:t>
          </a:r>
          <a:endParaRPr lang="en-US" sz="2800" kern="1200" dirty="0">
            <a:latin typeface="Calibri" panose="020F0502020204030204" pitchFamily="34" charset="0"/>
            <a:ea typeface="Calibri" panose="020F0502020204030204" pitchFamily="34" charset="0"/>
            <a:cs typeface="Calibri" panose="020F0502020204030204" pitchFamily="34" charset="0"/>
          </a:endParaRPr>
        </a:p>
      </dsp:txBody>
      <dsp:txXfrm>
        <a:off x="76105" y="3653111"/>
        <a:ext cx="10382626" cy="14068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C45D2-1D92-4C07-A4BA-93D6813D8950}">
      <dsp:nvSpPr>
        <dsp:cNvPr id="0" name=""/>
        <dsp:cNvSpPr/>
      </dsp:nvSpPr>
      <dsp:spPr>
        <a:xfrm>
          <a:off x="0" y="1022264"/>
          <a:ext cx="10637706"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latin typeface="Calibri" panose="020F0502020204030204" pitchFamily="34" charset="0"/>
              <a:ea typeface="Calibri" panose="020F0502020204030204" pitchFamily="34" charset="0"/>
              <a:cs typeface="Calibri" panose="020F0502020204030204" pitchFamily="34" charset="0"/>
            </a:rPr>
            <a:t>Sosyal medya molası vermek</a:t>
          </a:r>
          <a:r>
            <a:rPr lang="tr-TR" sz="2400" kern="1200" dirty="0">
              <a:latin typeface="Calibri" panose="020F0502020204030204" pitchFamily="34" charset="0"/>
              <a:ea typeface="Calibri" panose="020F0502020204030204" pitchFamily="34" charset="0"/>
              <a:cs typeface="Calibri" panose="020F0502020204030204" pitchFamily="34" charset="0"/>
            </a:rPr>
            <a:t>: Belirli aralıklarla sosyal medya kullanımını kısıtlamak veya bir hafta boyunca sosyal medya uygulamalarından uzak durmak. </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59399" y="1081663"/>
        <a:ext cx="10518908" cy="1098002"/>
      </dsp:txXfrm>
    </dsp:sp>
    <dsp:sp modelId="{620A05A8-6453-4E74-8F99-147683F9EE10}">
      <dsp:nvSpPr>
        <dsp:cNvPr id="0" name=""/>
        <dsp:cNvSpPr/>
      </dsp:nvSpPr>
      <dsp:spPr>
        <a:xfrm>
          <a:off x="0" y="2426265"/>
          <a:ext cx="10637706"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err="1">
              <a:latin typeface="Calibri" panose="020F0502020204030204" pitchFamily="34" charset="0"/>
              <a:ea typeface="Calibri" panose="020F0502020204030204" pitchFamily="34" charset="0"/>
              <a:cs typeface="Calibri" panose="020F0502020204030204" pitchFamily="34" charset="0"/>
            </a:rPr>
            <a:t>Cihazsız</a:t>
          </a:r>
          <a:r>
            <a:rPr lang="tr-TR" sz="2400" b="1" kern="1200" dirty="0">
              <a:latin typeface="Calibri" panose="020F0502020204030204" pitchFamily="34" charset="0"/>
              <a:ea typeface="Calibri" panose="020F0502020204030204" pitchFamily="34" charset="0"/>
              <a:cs typeface="Calibri" panose="020F0502020204030204" pitchFamily="34" charset="0"/>
            </a:rPr>
            <a:t> alanlar oluşturmak</a:t>
          </a:r>
          <a:r>
            <a:rPr lang="tr-TR" sz="2400" kern="1200" dirty="0">
              <a:latin typeface="Calibri" panose="020F0502020204030204" pitchFamily="34" charset="0"/>
              <a:ea typeface="Calibri" panose="020F0502020204030204" pitchFamily="34" charset="0"/>
              <a:cs typeface="Calibri" panose="020F0502020204030204" pitchFamily="34" charset="0"/>
            </a:rPr>
            <a:t>: Evde yatak odası, yemek masası gibi alanlarda telefon ve tablet kullanmamak.</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59399" y="2485664"/>
        <a:ext cx="10518908" cy="1098002"/>
      </dsp:txXfrm>
    </dsp:sp>
    <dsp:sp modelId="{465B595D-31FF-46A1-A8A9-B6969F9062DB}">
      <dsp:nvSpPr>
        <dsp:cNvPr id="0" name=""/>
        <dsp:cNvSpPr/>
      </dsp:nvSpPr>
      <dsp:spPr>
        <a:xfrm>
          <a:off x="0" y="3830265"/>
          <a:ext cx="10637706"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latin typeface="Calibri" panose="020F0502020204030204" pitchFamily="34" charset="0"/>
              <a:ea typeface="Calibri" panose="020F0502020204030204" pitchFamily="34" charset="0"/>
              <a:cs typeface="Calibri" panose="020F0502020204030204" pitchFamily="34" charset="0"/>
            </a:rPr>
            <a:t>Alternatif aktiviteler planlamak</a:t>
          </a:r>
          <a:r>
            <a:rPr lang="tr-TR" sz="2400" kern="1200" dirty="0">
              <a:latin typeface="Calibri" panose="020F0502020204030204" pitchFamily="34" charset="0"/>
              <a:ea typeface="Calibri" panose="020F0502020204030204" pitchFamily="34" charset="0"/>
              <a:cs typeface="Calibri" panose="020F0502020204030204" pitchFamily="34" charset="0"/>
            </a:rPr>
            <a:t>: Kitap okumak, spor yapmak, meditasyon, doğada vakit geçirmek gibi dijital ekranlardan uzaklaşacak aktiviteler bulmak. </a:t>
          </a:r>
          <a:endParaRPr lang="en-US" sz="2400" kern="1200" dirty="0">
            <a:latin typeface="Calibri" panose="020F0502020204030204" pitchFamily="34" charset="0"/>
            <a:ea typeface="Calibri" panose="020F0502020204030204" pitchFamily="34" charset="0"/>
            <a:cs typeface="Calibri" panose="020F0502020204030204" pitchFamily="34" charset="0"/>
          </a:endParaRPr>
        </a:p>
      </dsp:txBody>
      <dsp:txXfrm>
        <a:off x="59399" y="3889664"/>
        <a:ext cx="10518908" cy="1098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94F71-AE53-415E-BD93-FF16D83CBB05}">
      <dsp:nvSpPr>
        <dsp:cNvPr id="0" name=""/>
        <dsp:cNvSpPr/>
      </dsp:nvSpPr>
      <dsp:spPr>
        <a:xfrm>
          <a:off x="10289" y="8706"/>
          <a:ext cx="8434349" cy="172742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KAYNAKÇA</a:t>
          </a:r>
          <a:r>
            <a:rPr lang="en-US" sz="3200" b="1" kern="1200" dirty="0"/>
            <a:t> </a:t>
          </a:r>
          <a:endParaRPr lang="en-US" sz="3200" kern="1200" dirty="0"/>
        </a:p>
      </dsp:txBody>
      <dsp:txXfrm>
        <a:off x="60884" y="59301"/>
        <a:ext cx="6648920" cy="1626234"/>
      </dsp:txXfrm>
    </dsp:sp>
    <dsp:sp modelId="{C18E437F-F108-4CDE-9B40-DFDCA21B349D}">
      <dsp:nvSpPr>
        <dsp:cNvPr id="0" name=""/>
        <dsp:cNvSpPr/>
      </dsp:nvSpPr>
      <dsp:spPr>
        <a:xfrm>
          <a:off x="1488414" y="2111297"/>
          <a:ext cx="8434349" cy="172742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Calibri" panose="020F0502020204030204" pitchFamily="34" charset="0"/>
              <a:ea typeface="Calibri" panose="020F0502020204030204" pitchFamily="34" charset="0"/>
              <a:cs typeface="Calibri" panose="020F0502020204030204" pitchFamily="34" charset="0"/>
            </a:rPr>
            <a:t>https://www.brownhealth.org/be-well/what-digital-detox-and-do-you-need-one</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1539009" y="2161892"/>
        <a:ext cx="5721918" cy="1626234"/>
      </dsp:txXfrm>
    </dsp:sp>
    <dsp:sp modelId="{CBD83DDC-AE0F-40CF-8EE1-5B82E8BF28C0}">
      <dsp:nvSpPr>
        <dsp:cNvPr id="0" name=""/>
        <dsp:cNvSpPr/>
      </dsp:nvSpPr>
      <dsp:spPr>
        <a:xfrm>
          <a:off x="7311523" y="1357947"/>
          <a:ext cx="1122826" cy="1122826"/>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564159" y="1357947"/>
        <a:ext cx="617554" cy="8449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C6FA5EA-0E1E-4764-B5B7-A47DCC3A898E}" type="datetimeFigureOut">
              <a:rPr lang="en-US" smtClean="0"/>
              <a:t>7/15/2026</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C6B470-179D-4B95-8906-D61C195EFD62}" type="slidenum">
              <a:rPr lang="en-US" smtClean="0"/>
              <a:t>‹#›</a:t>
            </a:fld>
            <a:endParaRPr lang="en-US"/>
          </a:p>
        </p:txBody>
      </p:sp>
    </p:spTree>
    <p:extLst>
      <p:ext uri="{BB962C8B-B14F-4D97-AF65-F5344CB8AC3E}">
        <p14:creationId xmlns:p14="http://schemas.microsoft.com/office/powerpoint/2010/main" val="356555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Yapay zeka tarafından oluşturulmuş içerik yanlış olabilir.
---
</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1</a:t>
            </a:fld>
            <a:endParaRPr lang="en-US"/>
          </a:p>
        </p:txBody>
      </p:sp>
    </p:spTree>
    <p:extLst>
      <p:ext uri="{BB962C8B-B14F-4D97-AF65-F5344CB8AC3E}">
        <p14:creationId xmlns:p14="http://schemas.microsoft.com/office/powerpoint/2010/main" val="922810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Dijital detoks, ekranlı cihazlardan bilinçli bir şekilde uzak durarak zihni, bedeni ve sosyal yaşamı dengeleme sürecidir. Özellikle ortaokul çağındaki öğrenciler için kritik öneme sahiptir çünkü bu dönem, dikkat gelişiminin, sosyal ilişkilerin ve öğrenme alışkanlıklarının şekillendiği bir evredir. Aşırı ekran kullanımı, hem akademik başarı hem de ruhsal sağlık üzerinde çeşitli etkiler yaratabilir. Örneğin fazla sosyal medya kullanımı, dikkat süresinin azalmasına, ders çalışma veriminin düşmesine ve öğrencilerin gerçek dünya sosyal etkileşimlerinden uzaklaşmasına neden olabilir. Dijital detoks ise bu olumsuz etkileri azaltmayı hedefler ve öğrencilerin yaşamlarında denge kurmalarına yardımcı olur. Bu uygulama sayesinde öğrenciler fiziksel aktivitelere daha fazla zaman ayırabilir, doğayla bağlantı kurabilir ve ekran dışı hobiler geliştirebilir. Fen bilimleri açısından bakıldığında dijital detoksun etkileri bilimsel verilerle desteklenebilir; örneğin ekran maruziyetinin beyin dalgaları ve hormon düzeyleri üzerindeki etkileri, düzenli teknoloji molalarının ise zihinsel toparlanmayı artırması gibi bulgular öğrencilerin anlayabileceği şekilde sunulabilir. Öğrenciler dijital detoks uygularken örneğin günlük belirli bir saat aralığını tamamen ekranlardan uzak geçirebilir, doğada gözlem yapma etkinliklerine katılabilir veya kitap okuma, spor ya da sanat faaliyetleri gibi alternatif uğraşlara yönelebilir. Bir diğer önemli nokta ise bu sürecin bir yasaklama değil, sağlıklı kullanım alışkanlığı kazanma süreci olmasıdır. Dijital detoks, teknolojinin tamamen hayat dışına çıkarılması değil, bilinçli ve dengeli kullanımı teşvik eden bir yaklaşımdır. Ayrıca arkadaşlarla birlikte dijital detoks etkinlikleri yapmak, sınıf seviyesinde farkındalık çalışmaları yürütmek veya öğretmenlerin ders aralarında kısa teknoloji molaları önermesi gibi pratik yöntemler, öğrencilerin bu alışkanlığı sürdürülebilir hale getirmesine yardımcı olabilir. Bu nedenle dijital detoks hem bireysel hem de çevresel açıdan öğrencilerin gelişimini destekleyen çok yönlü bir uygulamadır.</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2</a:t>
            </a:fld>
            <a:endParaRPr lang="en-US"/>
          </a:p>
        </p:txBody>
      </p:sp>
    </p:spTree>
    <p:extLst>
      <p:ext uri="{BB962C8B-B14F-4D97-AF65-F5344CB8AC3E}">
        <p14:creationId xmlns:p14="http://schemas.microsoft.com/office/powerpoint/2010/main" val="753766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Dijital detoksun fen bilimleriyle bağlantısı özellikle dikkat, öğrenme mekanizmaları ve beynin işleyişi açısından güçlüdür. Ortaokul çağındaki öğrencilerin prefrontal korteksi hâlâ gelişme aşamasındadır; bu bölge planlama, karar verme, dikkat yönetimi ve problem çözme gibi üst düzey düşünme becerilerinden sorumludur. Aşırı ekran kullanımı bu süreçlerde aşırı uyarılmaya yol açarak öğrencilerin dikkat mekanizmalarını zorlayabilir. Örneğin hızlı içerik tüketimi sağlayan sosyal medya videoları, beynin sürekli yeni uyarıcı aramasına neden olur ve bu durum derslerde odaklanmayı zorlaştırır. Dijital detoks ise beynin doğal çalışma ritmine dönmesini destekler; öğrenciler daha uzun süre odaklanabilir, bilgiyi daha etkili şekilde işleyebilir ve hafıza süreçleri güçlenebilir. Ayrıca ekranlardan yayılan mavi ışık melatonin hormonunun salgılanmasını baskılayarak uyku döngüsünü bozar. Uykusuzluk ise öğrenme kapasitesini düşüren en önemli faktörlerden biridir. Fen derslerinde işlenen uyku düzeni, biyolojik ritimler, hormonların işlevi gibi konular dijital detoksun etkilerini anlamak için mükemmel fırsatlar sunar. Öğrenciler kısa molalar vererek, ders çalışma sırasında telefonu uzaklaştırarak ya da günün belirli zamanlarını ekran dışı etkinliklerle değerlendirerek beyinlerini dinlendirebilir. Örneğin 20 dakika ekran kullanımının ardından 5 dakika mola vermek, öğrenme verimliliğini artıran basit bir tekniktir. Buna ek olarak öğrenciler dikkat gerektiren etkinlikleri, bulmacaları veya deney temelli fen etkinliklerini ekran yerine gerçek materyallerle yaptıklarında beynin farklı bölgeleri daha dengeli aktive olur. Bu durum hem bilişsel hem de duygusal öğrenme süreçlerini destekler. Dolayısıyla dijital detoks yalnızca ekran süresini azaltmakla kalmaz; öğrencilerin beyin sağlığını, uyku düzenini ve öğrenme becerilerini güçlendirerek genel akademik başarıya olumlu katkı sağlar.</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3</a:t>
            </a:fld>
            <a:endParaRPr lang="en-US"/>
          </a:p>
        </p:txBody>
      </p:sp>
    </p:spTree>
    <p:extLst>
      <p:ext uri="{BB962C8B-B14F-4D97-AF65-F5344CB8AC3E}">
        <p14:creationId xmlns:p14="http://schemas.microsoft.com/office/powerpoint/2010/main" val="2892165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Dijital detoks, yalnızca bireylerin zihinsel ve fiziksel sağlığını değil, çevreyi de yakından ilgilendiren bir konudur. Teknolojik cihazların üretimi, kullanımı ve atık hâline gelmesi doğrudan çevresel etki yaratır. Örneğin bir akıllı telefonun üretim sürecinde kullanılan madenlerin çıkarılması, enerji tüketimi ve karbon salımı çevresel yük oluşturur. Ayrıca elektronik atıklar, doğada kolayca çözünebilen maddeler değildir ve ağır metaller içerebildikleri için toprak ve su kirliliğine neden olabilir. Bu nedenle dijital detoks, çevre bilinci oluşturmak için bir fırsattır; öğrenciler gereksiz cihaz kullanımını azaltarak enerji tasarrufu yapabilir ve doğa üzerindeki baskıyı düşürebilir. Doğa ile yeniden bağ kurmak dijital detoksun en önemli bileşenlerinden biridir. Araştırmalar doğada zaman geçirmenin stres seviyesini düşürdüğünü, yaratıcılığı artırdığını ve genel mutluluğu yükselttiğini göstermektedir. Ortaokul öğrencileri için doğa gözlem çalışmaları, fen derslerindeki ekosistem ve canlı çeşitliliği konularıyla doğrudan ilişkilendirilebilir. Örneğin öğrenciler belirli bir süre ekranlardan uzaklaşarak açık havada bitki gözlemleri yapabilir, kuş türlerini inceleyebilir ya da basit ekolojik deneyler gerçekleştirebilir. Bu tür etkinlikler hem çevre bilincini geliştirir hem de ekran bağımlılığını azaltmanın pratik bir yolunu sunar. Ayrıca dijital cihazların kullanımının azalması enerji tüketimini düşürerek karbon ayak izinin küçülmesine katkı sağlar. Öğrencilere evde kullanılmayan cihazları kapatmak, şarj cihazlarını prizde bırakmamak veya ekran parlaklığını azaltmak gibi basit ama etkili çevresel önlemler de öğretilebilir. Bu yönüyle dijital detoks hem bireysel hem de gezegen sağlığını korumayı hedefleyen bütünsel bir yaklaşım sunar.</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4</a:t>
            </a:fld>
            <a:endParaRPr lang="en-US"/>
          </a:p>
        </p:txBody>
      </p:sp>
    </p:spTree>
    <p:extLst>
      <p:ext uri="{BB962C8B-B14F-4D97-AF65-F5344CB8AC3E}">
        <p14:creationId xmlns:p14="http://schemas.microsoft.com/office/powerpoint/2010/main" val="19075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Ortaokul öğrencilerinin dijital detoks uygulayabilmesi için günlük yaşamlarında kolayca uygulanabilir çeşitli stratejiler geliştirilmiştir. Bunlardan ilki, ekran kullanımına belirli sınırlar koymaktır; örneğin ders çalışma sırasında telefonu başka bir odada tutmak veya bildirimleri kapatmak odaklanmayı artırır. Ayrıca cihaz kullanımını zaman dilimlerine bölmek, özellikle eğlence amaçlı ekran süresini azaltarak daha verimli vakit geçirilmesini sağlar. Öğrenciler ekran süresinin yerine kitap okuma, resim yapma, spor yapma veya doğa yürüyüşleri gibi alternatif etkinlikler koyduğunda hem zihinsel sağlık hem de yaratıcılık gelişir. Fen bilimleri açısından öğrencilerin ekran dışı deney ve gözlem etkinliklerine yönlendirilmesi büyük fayda sağlar; örneğin bir bitkinin büyümesini günlük olarak gözlemlemek, bulut türlerini incelemek veya basit fizik deneyleri yapmak ekran yerine gerçek dünya deneyimi sunar. Bunun yanı sıra uyku düzeni için de dijital detoks oldukça önemlidir; yatmadan en az bir saat önce ekran kullanımını bırakmak melatonin salgısının düzenlenmesine yardımcı olur. Öğrenciler aileleriyle birlikte dijital detoks saatleri belirleyerek ev içinde sağlıklı teknoloji alışkanlıkları oluşturabilir. Ayrıca sınıf ortamında öğretmenlerin belirli zamanlarda ekran molaları vermesi, teknoloji kullanımını bilinçli hâle getiren etkili bir uygulamadır. Grup hâlinde dijital detoks etkinlikleri yapmak ise süreci daha eğlenceli ve sürdürülebilir kılar. Örneğin bir “teknolojisiz oyun saati” düzenlemek veya okul bahçesinde doğa gözlemi etkinliği yapmak öğrencilerin ekranlardan uzaklaşmasını teşvik eder. Bu yöntemler hem akademik başarıyı hem de sosyal ilişkileri güçlendirerek öğrencilerin daha dengeli bir yaşam tarzı geliştirmesine katkı sağlar.</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5</a:t>
            </a:fld>
            <a:endParaRPr lang="en-US"/>
          </a:p>
        </p:txBody>
      </p:sp>
    </p:spTree>
    <p:extLst>
      <p:ext uri="{BB962C8B-B14F-4D97-AF65-F5344CB8AC3E}">
        <p14:creationId xmlns:p14="http://schemas.microsoft.com/office/powerpoint/2010/main" val="366014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Bu sunumda dijital detoks temasını desteklemek amacıyla kullanılan görsel, öğrencilerin konuya görsel yoldan bağlanmasını sağlar. Görseller öğrenme sürecinde oldukça etkili araçlardır çünkü beyin görsel bilgiyi yazılı bilgiden çok daha hızlı işler. Bu nedenle sunuma eklenen her görsel, öğrencilerin dikkatini toplamak ve mesajı güçlendirmek için stratejik bir işlev görür. Dijital detoks konulu bir görsel, öğrencilere teknolojiden uzaklaşmanın hem zihinsel hem fiziksel faydalarını hatırlatır. Görseller ayrıca çevre ile bağlantı kurmayı teşvik eden unsurlar içerebilir; doğa temalı görüntüler öğrencilerin çevresel farkındalığını artırır. Fen ve çevreyle ilişkilendirilen içerik sunumlarında görsel kullanımının özellikle önemli olduğu bilinir; çünkü görseller ekosistemleri, doğal döngüleri veya biyolojik süreçleri somutlaştırır. Bu sunumdaki görsel, öğrencilerin dijital detoksun etkilerini daha kolay anlaması için seçilmiş olup ders sırasında tartışma başlatmak, beyin fırtınası yapmak veya etkinlik planlamak için de kullanılabilir. Ayrıca görsel materyaller öğrencilerin kendi dijital kullanım alışkanlıklarını değerlendirmelerine yardımcı olabilir; örneğin öğrencilerden görseli inceleyerek kendi günlük teknoloji davranışlarını düşünmeleri istenebilir. Bu yöntem hem sınıf içi etkileşimi artırır hem de öğrencilerin konuyu içselleştirmesini sağlar. Görsel destekli sunumlar, öğrenme motivasyonunu yükselttiği gibi bilgiyi uzun süre hatırlamayı da kolaylaştırır. Dijital detoks gibi günlük yaşamla doğrudan ilişkili bir konuda görsellerin etkili olması, konunun öneminin daha güçlü şekilde kavranmasını sağlar.</a:t>
            </a:r>
          </a:p>
        </p:txBody>
      </p:sp>
      <p:sp>
        <p:nvSpPr>
          <p:cNvPr id="4" name="Slide Number Placeholder 3"/>
          <p:cNvSpPr>
            <a:spLocks noGrp="1"/>
          </p:cNvSpPr>
          <p:nvPr>
            <p:ph type="sldNum" sz="quarter" idx="5"/>
          </p:nvPr>
        </p:nvSpPr>
        <p:spPr/>
        <p:txBody>
          <a:bodyPr/>
          <a:lstStyle/>
          <a:p>
            <a:pPr rtl="0"/>
            <a:fld id="{28C6B470-179D-4B95-8906-D61C195EFD62}" type="slidenum">
              <a:rPr lang="en-US" smtClean="0"/>
              <a:t>6</a:t>
            </a:fld>
            <a:endParaRPr lang="en-US"/>
          </a:p>
        </p:txBody>
      </p:sp>
    </p:spTree>
    <p:extLst>
      <p:ext uri="{BB962C8B-B14F-4D97-AF65-F5344CB8AC3E}">
        <p14:creationId xmlns:p14="http://schemas.microsoft.com/office/powerpoint/2010/main" val="131353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28E072EE-51B3-4C0C-A460-4684AB079301}"/>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011422A5-3076-413B-84CB-ED3BA4171CC0}"/>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cxnSp>
        <p:nvCxnSpPr>
          <p:cNvPr id="11" name="Düz Bağlayıcı 10">
            <a:extLst>
              <a:ext uri="{FF2B5EF4-FFF2-40B4-BE49-F238E27FC236}">
                <a16:creationId xmlns:a16="http://schemas.microsoft.com/office/drawing/2014/main" id="{738AEC68-8734-EA5D-0CB2-9591B3A21AE7}"/>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CDFFF1FC-CDE9-3B47-D073-3394D4D035A9}"/>
              </a:ext>
              <a:ext uri="{C183D7F6-B498-43B3-948B-1728B52AA6E4}">
                <adec:decorative xmlns:adec="http://schemas.microsoft.com/office/drawing/2017/decorative" val="1"/>
              </a:ext>
            </a:extLst>
          </p:cNvPr>
          <p:cNvCxnSpPr>
            <a:cxnSpLocks/>
          </p:cNvCxnSpPr>
          <p:nvPr userDrawn="1"/>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F065D245-B564-481D-A323-F73C5BCA8461}"/>
              </a:ext>
            </a:extLst>
          </p:cNvPr>
          <p:cNvSpPr>
            <a:spLocks noGrp="1"/>
          </p:cNvSpPr>
          <p:nvPr>
            <p:ph type="subTitle" idx="1"/>
          </p:nvPr>
        </p:nvSpPr>
        <p:spPr>
          <a:xfrm>
            <a:off x="1088136" y="4389120"/>
            <a:ext cx="9288096" cy="1435331"/>
          </a:xfrm>
        </p:spPr>
        <p:txBody>
          <a:bodyPr rtlCol="0" anchor="b" anchorCtr="0">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p>
        </p:txBody>
      </p:sp>
      <p:sp>
        <p:nvSpPr>
          <p:cNvPr id="2" name="Başlık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rtlCol="0" anchor="t">
            <a:noAutofit/>
          </a:bodyPr>
          <a:lstStyle>
            <a:lvl1pPr algn="l">
              <a:defRPr sz="6600" cap="all" baseline="0"/>
            </a:lvl1pPr>
          </a:lstStyle>
          <a:p>
            <a:pPr rtl="0"/>
            <a:r>
              <a:rPr lang="tr"/>
              <a:t>Asıl başlık stilini düzenlemek için tıklayın</a:t>
            </a:r>
          </a:p>
        </p:txBody>
      </p:sp>
    </p:spTree>
    <p:extLst>
      <p:ext uri="{BB962C8B-B14F-4D97-AF65-F5344CB8AC3E}">
        <p14:creationId xmlns:p14="http://schemas.microsoft.com/office/powerpoint/2010/main" val="205776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a:extLst>
              <a:ext uri="{FF2B5EF4-FFF2-40B4-BE49-F238E27FC236}">
                <a16:creationId xmlns:a16="http://schemas.microsoft.com/office/drawing/2014/main" id="{D448B02B-A32A-4383-BBC7-0C383390A96F}"/>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3" name="Alt Bilgi Yer Tutucusu 2">
            <a:extLst>
              <a:ext uri="{FF2B5EF4-FFF2-40B4-BE49-F238E27FC236}">
                <a16:creationId xmlns:a16="http://schemas.microsoft.com/office/drawing/2014/main" id="{FCFF7E77-47E0-4F9E-9148-8D0C59C0CFCE}"/>
              </a:ext>
            </a:extLst>
          </p:cNvPr>
          <p:cNvSpPr>
            <a:spLocks noGrp="1"/>
          </p:cNvSpPr>
          <p:nvPr>
            <p:ph type="ftr" sz="quarter" idx="11"/>
          </p:nvPr>
        </p:nvSpPr>
        <p:spPr/>
        <p:txBody>
          <a:bodyPr rtlCol="0"/>
          <a:lstStyle/>
          <a:p>
            <a:pPr rtl="0"/>
            <a:endParaRPr lang="en-US"/>
          </a:p>
        </p:txBody>
      </p:sp>
      <p:sp>
        <p:nvSpPr>
          <p:cNvPr id="4" name="Slayt Numarası Yer Tutucusu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Tree>
    <p:extLst>
      <p:ext uri="{BB962C8B-B14F-4D97-AF65-F5344CB8AC3E}">
        <p14:creationId xmlns:p14="http://schemas.microsoft.com/office/powerpoint/2010/main" val="4105046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Başlık 1">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4754880"/>
            <a:ext cx="6655522" cy="1545336"/>
          </a:xfrm>
        </p:spPr>
        <p:txBody>
          <a:bodyPr rtlCol="0"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1088136" y="1088136"/>
            <a:ext cx="7478991" cy="3635797"/>
          </a:xfrm>
        </p:spPr>
        <p:txBody>
          <a:bodyPr rtlCol="0" anchor="t">
            <a:normAutofit/>
          </a:bodyPr>
          <a:lstStyle>
            <a:lvl1pPr algn="l">
              <a:defRPr sz="6600" cap="all" baseline="0"/>
            </a:lvl1pPr>
          </a:lstStyle>
          <a:p>
            <a:pPr rtl="0"/>
            <a:r>
              <a:rPr lang="tr"/>
              <a:t>Asıl başlık stilini düzenlemek için tıklayın</a:t>
            </a:r>
          </a:p>
        </p:txBody>
      </p:sp>
    </p:spTree>
    <p:extLst>
      <p:ext uri="{BB962C8B-B14F-4D97-AF65-F5344CB8AC3E}">
        <p14:creationId xmlns:p14="http://schemas.microsoft.com/office/powerpoint/2010/main" val="129099101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2">
    <p:spTree>
      <p:nvGrpSpPr>
        <p:cNvPr id="1" name=""/>
        <p:cNvGrpSpPr/>
        <p:nvPr/>
      </p:nvGrpSpPr>
      <p:grpSpPr>
        <a:xfrm>
          <a:off x="0" y="0"/>
          <a:ext cx="0" cy="0"/>
          <a:chOff x="0" y="0"/>
          <a:chExt cx="0" cy="0"/>
        </a:xfrm>
      </p:grpSpPr>
      <p:cxnSp>
        <p:nvCxnSpPr>
          <p:cNvPr id="7" name="Düz Bağlayıcı 6">
            <a:extLst>
              <a:ext uri="{FF2B5EF4-FFF2-40B4-BE49-F238E27FC236}">
                <a16:creationId xmlns:a16="http://schemas.microsoft.com/office/drawing/2014/main" id="{84FAA61B-AD43-37CB-7EE0-96C95C0CAE11}"/>
              </a:ext>
              <a:ext uri="{C183D7F6-B498-43B3-948B-1728B52AA6E4}">
                <adec:decorative xmlns:adec="http://schemas.microsoft.com/office/drawing/2017/decorative" val="1"/>
              </a:ext>
            </a:extLst>
          </p:cNvPr>
          <p:cNvCxnSpPr>
            <a:cxnSpLocks/>
          </p:cNvCxnSpPr>
          <p:nvPr/>
        </p:nvCxnSpPr>
        <p:spPr>
          <a:xfrm>
            <a:off x="-6626" y="496546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arih Yer Tutucusu 7">
            <a:extLst>
              <a:ext uri="{FF2B5EF4-FFF2-40B4-BE49-F238E27FC236}">
                <a16:creationId xmlns:a16="http://schemas.microsoft.com/office/drawing/2014/main" id="{12DA3032-68CE-D997-667C-4C5C01E418A6}"/>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9" name="Alt Bilgi Yer Tutucusu 8">
            <a:extLst>
              <a:ext uri="{FF2B5EF4-FFF2-40B4-BE49-F238E27FC236}">
                <a16:creationId xmlns:a16="http://schemas.microsoft.com/office/drawing/2014/main" id="{6099C91B-9803-3812-63A6-5705DB9FE95D}"/>
              </a:ext>
            </a:extLst>
          </p:cNvPr>
          <p:cNvSpPr>
            <a:spLocks noGrp="1"/>
          </p:cNvSpPr>
          <p:nvPr>
            <p:ph type="ftr" sz="quarter" idx="11"/>
          </p:nvPr>
        </p:nvSpPr>
        <p:spPr/>
        <p:txBody>
          <a:bodyPr rtlCol="0"/>
          <a:lstStyle/>
          <a:p>
            <a:pPr rtl="0"/>
            <a:endParaRPr lang="en-US"/>
          </a:p>
        </p:txBody>
      </p:sp>
      <p:sp>
        <p:nvSpPr>
          <p:cNvPr id="10" name="Slayt Numarası Yer Tutucusu 9">
            <a:extLst>
              <a:ext uri="{FF2B5EF4-FFF2-40B4-BE49-F238E27FC236}">
                <a16:creationId xmlns:a16="http://schemas.microsoft.com/office/drawing/2014/main" id="{FC835D02-A0E8-5346-DE23-09C497D78BD1}"/>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cxnSp>
        <p:nvCxnSpPr>
          <p:cNvPr id="4" name="Düz Bağlayıcı 3">
            <a:extLst>
              <a:ext uri="{FF2B5EF4-FFF2-40B4-BE49-F238E27FC236}">
                <a16:creationId xmlns:a16="http://schemas.microsoft.com/office/drawing/2014/main" id="{C99E3101-0B78-A7AE-A693-73443263EEC8}"/>
              </a:ext>
              <a:ext uri="{C183D7F6-B498-43B3-948B-1728B52AA6E4}">
                <adec:decorative xmlns:adec="http://schemas.microsoft.com/office/drawing/2017/decorative" val="1"/>
              </a:ext>
            </a:extLst>
          </p:cNvPr>
          <p:cNvCxnSpPr>
            <a:cxnSpLocks/>
          </p:cNvCxnSpPr>
          <p:nvPr userDrawn="1"/>
        </p:nvCxnSpPr>
        <p:spPr>
          <a:xfrm>
            <a:off x="-6626" y="496546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5303520"/>
            <a:ext cx="7375466" cy="1014984"/>
          </a:xfrm>
        </p:spPr>
        <p:txBody>
          <a:bodyPr rtlCol="0"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1088136" y="1689379"/>
            <a:ext cx="7876287" cy="3592629"/>
          </a:xfrm>
        </p:spPr>
        <p:txBody>
          <a:bodyPr rtlCol="0" anchor="b">
            <a:normAutofit/>
          </a:bodyPr>
          <a:lstStyle>
            <a:lvl1pPr algn="l">
              <a:defRPr sz="6600" cap="all" baseline="0">
                <a:solidFill>
                  <a:schemeClr val="tx1"/>
                </a:solidFill>
              </a:defRPr>
            </a:lvl1pPr>
          </a:lstStyle>
          <a:p>
            <a:pPr rtl="0"/>
            <a:r>
              <a:rPr lang="tr"/>
              <a:t>Asıl başlık stilini düzenlemek için tıklayın</a:t>
            </a:r>
          </a:p>
        </p:txBody>
      </p:sp>
    </p:spTree>
    <p:extLst>
      <p:ext uri="{BB962C8B-B14F-4D97-AF65-F5344CB8AC3E}">
        <p14:creationId xmlns:p14="http://schemas.microsoft.com/office/powerpoint/2010/main" val="157674917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3">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8" name="Düz Bağlayıcı 7">
            <a:extLst>
              <a:ext uri="{FF2B5EF4-FFF2-40B4-BE49-F238E27FC236}">
                <a16:creationId xmlns:a16="http://schemas.microsoft.com/office/drawing/2014/main" id="{C2E6B14D-48CB-3652-5FBF-557B0DB0C006}"/>
              </a:ext>
              <a:ext uri="{C183D7F6-B498-43B3-948B-1728B52AA6E4}">
                <adec:decorative xmlns:adec="http://schemas.microsoft.com/office/drawing/2017/decorative" val="1"/>
              </a:ext>
            </a:extLst>
          </p:cNvPr>
          <p:cNvCxnSpPr>
            <a:cxnSpLocks/>
          </p:cNvCxnSpPr>
          <p:nvPr/>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1AD4D6D7-11EB-6F96-7D58-6B2353229146}"/>
              </a:ext>
              <a:ext uri="{C183D7F6-B498-43B3-948B-1728B52AA6E4}">
                <adec:decorative xmlns:adec="http://schemas.microsoft.com/office/drawing/2017/decorative" val="1"/>
              </a:ext>
            </a:extLst>
          </p:cNvPr>
          <p:cNvCxnSpPr>
            <a:cxnSpLocks/>
          </p:cNvCxnSpPr>
          <p:nvPr userDrawn="1"/>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3513955" y="4462552"/>
            <a:ext cx="7588155" cy="1414091"/>
          </a:xfrm>
        </p:spPr>
        <p:txBody>
          <a:bodyPr rtlCol="0" anchor="b" anchorCtr="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82296" y="64008"/>
            <a:ext cx="8229600" cy="2621154"/>
          </a:xfrm>
        </p:spPr>
        <p:txBody>
          <a:bodyPr rtlCol="0" anchor="t" anchorCtr="0">
            <a:normAutofit/>
          </a:bodyPr>
          <a:lstStyle>
            <a:lvl1pPr algn="l">
              <a:defRPr sz="66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85518811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şlık, Fotoğraf 1">
    <p:spTree>
      <p:nvGrpSpPr>
        <p:cNvPr id="1" name=""/>
        <p:cNvGrpSpPr/>
        <p:nvPr/>
      </p:nvGrpSpPr>
      <p:grpSpPr>
        <a:xfrm>
          <a:off x="0" y="0"/>
          <a:ext cx="0" cy="0"/>
          <a:chOff x="0" y="0"/>
          <a:chExt cx="0" cy="0"/>
        </a:xfrm>
      </p:grpSpPr>
      <p:sp>
        <p:nvSpPr>
          <p:cNvPr id="7" name="Tarih Yer Tutucusu 6">
            <a:extLst>
              <a:ext uri="{FF2B5EF4-FFF2-40B4-BE49-F238E27FC236}">
                <a16:creationId xmlns:a16="http://schemas.microsoft.com/office/drawing/2014/main" id="{1AA6C9C7-A264-237A-7F3C-46E6A7A9646D}"/>
              </a:ext>
            </a:extLst>
          </p:cNvPr>
          <p:cNvSpPr>
            <a:spLocks noGrp="1"/>
          </p:cNvSpPr>
          <p:nvPr>
            <p:ph type="dt" sz="half" idx="14"/>
          </p:nvPr>
        </p:nvSpPr>
        <p:spPr/>
        <p:txBody>
          <a:bodyPr rtlCol="0"/>
          <a:lstStyle/>
          <a:p>
            <a:pPr rtl="0"/>
            <a:r>
              <a:rPr lang="en-US"/>
              <a:t>24/2/2025</a:t>
            </a:r>
          </a:p>
        </p:txBody>
      </p:sp>
      <p:sp>
        <p:nvSpPr>
          <p:cNvPr id="8" name="Alt Bilgi Yer Tutucusu 7">
            <a:extLst>
              <a:ext uri="{FF2B5EF4-FFF2-40B4-BE49-F238E27FC236}">
                <a16:creationId xmlns:a16="http://schemas.microsoft.com/office/drawing/2014/main" id="{1B5B8C48-05E9-5280-3F6A-22F8BCBB477E}"/>
              </a:ext>
            </a:extLst>
          </p:cNvPr>
          <p:cNvSpPr>
            <a:spLocks noGrp="1"/>
          </p:cNvSpPr>
          <p:nvPr>
            <p:ph type="ftr" sz="quarter" idx="15"/>
          </p:nvPr>
        </p:nvSpPr>
        <p:spPr/>
        <p:txBody>
          <a:bodyPr rtlCol="0"/>
          <a:lstStyle/>
          <a:p>
            <a:pPr rtl="0"/>
            <a:r>
              <a:rPr lang="tr"/>
              <a:t>Örnek Alt Bilgi Metni</a:t>
            </a:r>
          </a:p>
        </p:txBody>
      </p:sp>
      <p:sp>
        <p:nvSpPr>
          <p:cNvPr id="9" name="Slayt Numarası Yer Tutucusu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rtlCol="0"/>
          <a:lstStyle/>
          <a:p>
            <a:pPr rtl="0"/>
            <a:fld id="{CC057153-B650-4DEB-B370-79DDCFDCE934}" type="slidenum">
              <a:rPr lang="en-US" smtClean="0"/>
              <a:t>‹#›</a:t>
            </a:fld>
            <a:endParaRPr lang="en-US"/>
          </a:p>
        </p:txBody>
      </p:sp>
      <p:cxnSp>
        <p:nvCxnSpPr>
          <p:cNvPr id="4" name="Düz Bağlayıcı 3">
            <a:extLst>
              <a:ext uri="{FF2B5EF4-FFF2-40B4-BE49-F238E27FC236}">
                <a16:creationId xmlns:a16="http://schemas.microsoft.com/office/drawing/2014/main" id="{7D0C16E3-4EC4-7D48-1FD4-C751F2A07E70}"/>
              </a:ext>
              <a:ext uri="{C183D7F6-B498-43B3-948B-1728B52AA6E4}">
                <adec:decorative xmlns:adec="http://schemas.microsoft.com/office/drawing/2017/decorative" val="1"/>
              </a:ext>
            </a:extLst>
          </p:cNvPr>
          <p:cNvCxnSpPr>
            <a:cxnSpLocks/>
          </p:cNvCxnSpPr>
          <p:nvPr/>
        </p:nvCxnSpPr>
        <p:spPr>
          <a:xfrm>
            <a:off x="0"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id="{B89C9269-15FA-0C1F-81E1-EA0500B76B62}"/>
              </a:ext>
              <a:ext uri="{C183D7F6-B498-43B3-948B-1728B52AA6E4}">
                <adec:decorative xmlns:adec="http://schemas.microsoft.com/office/drawing/2017/decorative" val="1"/>
              </a:ext>
            </a:extLst>
          </p:cNvPr>
          <p:cNvCxnSpPr>
            <a:cxnSpLocks/>
          </p:cNvCxnSpPr>
          <p:nvPr userDrawn="1"/>
        </p:nvCxnSpPr>
        <p:spPr>
          <a:xfrm>
            <a:off x="0"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80000"/>
            </a:blip>
            <a:srcRect/>
            <a:stretch>
              <a:fillRect/>
            </a:stretch>
          </a:blipFill>
        </p:spPr>
        <p:txBody>
          <a:bodyPr rtlCol="0"/>
          <a:lstStyle/>
          <a:p>
            <a:pPr rtl="0"/>
            <a:r>
              <a:rPr lang="tr"/>
              <a:t>Resim eklemek için simgeye tıklayın</a:t>
            </a:r>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5972629"/>
            <a:ext cx="10835350" cy="480373"/>
          </a:xfrm>
        </p:spPr>
        <p:txBody>
          <a:bodyPr rtlCol="0"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1088136" y="5165778"/>
            <a:ext cx="10835350" cy="786384"/>
          </a:xfrm>
        </p:spPr>
        <p:txBody>
          <a:bodyPr rtlCol="0" anchor="b">
            <a:normAutofit/>
          </a:bodyPr>
          <a:lstStyle>
            <a:lvl1pPr algn="l">
              <a:defRPr sz="40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4342589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aşlık, Fotoğraf 2">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a:xfrm>
            <a:off x="6949440" y="6453002"/>
            <a:ext cx="1707625" cy="365125"/>
          </a:xfrm>
        </p:spPr>
        <p:txBody>
          <a:bodyPr rtlCol="0"/>
          <a:lstStyle>
            <a:lvl1pPr>
              <a:defRPr>
                <a:solidFill>
                  <a:schemeClr val="tx1"/>
                </a:solidFill>
                <a:effectLst/>
              </a:defRPr>
            </a:lvl1pPr>
          </a:lstStyle>
          <a:p>
            <a:pPr rtl="0"/>
            <a:r>
              <a:rPr lang="en-US"/>
              <a:t>24/2/2025</a:t>
            </a:r>
            <a:endParaRPr lang="en-US" dirty="0"/>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endParaRPr lang="en-US" dirty="0"/>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dirty="0"/>
          </a:p>
        </p:txBody>
      </p:sp>
      <p:cxnSp>
        <p:nvCxnSpPr>
          <p:cNvPr id="8" name="Düz Bağlayıcı 7">
            <a:extLst>
              <a:ext uri="{FF2B5EF4-FFF2-40B4-BE49-F238E27FC236}">
                <a16:creationId xmlns:a16="http://schemas.microsoft.com/office/drawing/2014/main" id="{5CF4E8FB-1487-C91A-B047-A4CCEDA8D86C}"/>
              </a:ext>
              <a:ext uri="{C183D7F6-B498-43B3-948B-1728B52AA6E4}">
                <adec:decorative xmlns:adec="http://schemas.microsoft.com/office/drawing/2017/decorative" val="1"/>
              </a:ext>
            </a:extLst>
          </p:cNvPr>
          <p:cNvCxnSpPr>
            <a:cxnSpLocks/>
          </p:cNvCxnSpPr>
          <p:nvPr/>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93D24704-92A7-FF08-2944-DFFAEC746930}"/>
              </a:ext>
              <a:ext uri="{C183D7F6-B498-43B3-948B-1728B52AA6E4}">
                <adec:decorative xmlns:adec="http://schemas.microsoft.com/office/drawing/2017/decorative" val="1"/>
              </a:ext>
            </a:extLst>
          </p:cNvPr>
          <p:cNvCxnSpPr>
            <a:cxnSpLocks/>
          </p:cNvCxnSpPr>
          <p:nvPr userDrawn="1"/>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a:alphaModFix amt="80000"/>
            </a:blip>
            <a:srcRect/>
            <a:stretch>
              <a:fillRect/>
            </a:stretch>
          </a:blipFill>
        </p:spPr>
        <p:txBody>
          <a:bodyPr rtlCol="0"/>
          <a:lstStyle/>
          <a:p>
            <a:pPr rtl="0"/>
            <a:r>
              <a:rPr lang="tr"/>
              <a:t>Resim eklemek için simgeye tıklayın</a:t>
            </a:r>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6949438" y="4663440"/>
            <a:ext cx="4146281" cy="1184585"/>
          </a:xfrm>
        </p:spPr>
        <p:txBody>
          <a:bodyPr rtlCol="0" anchor="b" anchorCtr="0">
            <a:normAutofit/>
          </a:bodyPr>
          <a:lstStyle>
            <a:lvl1pPr marL="0" indent="0" algn="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6949439" y="1088136"/>
            <a:ext cx="4146281" cy="3475236"/>
          </a:xfrm>
        </p:spPr>
        <p:txBody>
          <a:bodyPr rtlCol="0" anchor="b" anchorCtr="0">
            <a:noAutofit/>
          </a:bodyPr>
          <a:lstStyle>
            <a:lvl1pPr algn="r">
              <a:defRPr sz="54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50412795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aşlık, Fotoğraf 3">
    <p:spTree>
      <p:nvGrpSpPr>
        <p:cNvPr id="1" name=""/>
        <p:cNvGrpSpPr/>
        <p:nvPr/>
      </p:nvGrpSpPr>
      <p:grpSpPr>
        <a:xfrm>
          <a:off x="0" y="0"/>
          <a:ext cx="0" cy="0"/>
          <a:chOff x="0" y="0"/>
          <a:chExt cx="0" cy="0"/>
        </a:xfrm>
      </p:grpSpPr>
      <p:sp>
        <p:nvSpPr>
          <p:cNvPr id="7" name="Tarih Yer Tutucusu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rtlCol="0"/>
          <a:lstStyle/>
          <a:p>
            <a:pPr rtl="0"/>
            <a:r>
              <a:rPr lang="en-US"/>
              <a:t>24/2/2025</a:t>
            </a:r>
          </a:p>
        </p:txBody>
      </p:sp>
      <p:sp>
        <p:nvSpPr>
          <p:cNvPr id="8" name="Alt Bilgi Yer Tutucusu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rtlCol="0"/>
          <a:lstStyle/>
          <a:p>
            <a:pPr rtl="0"/>
            <a:r>
              <a:rPr lang="tr"/>
              <a:t>Örnek Alt Bilgi Metni</a:t>
            </a:r>
          </a:p>
        </p:txBody>
      </p:sp>
      <p:sp>
        <p:nvSpPr>
          <p:cNvPr id="9" name="Slayt Numarası Yer Tutucusu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rtlCol="0"/>
          <a:lstStyle/>
          <a:p>
            <a:pPr rtl="0"/>
            <a:fld id="{CC057153-B650-4DEB-B370-79DDCFDCE934}" type="slidenum">
              <a:rPr lang="en-US" smtClean="0"/>
              <a:t>‹#›</a:t>
            </a:fld>
            <a:endParaRPr lang="en-US"/>
          </a:p>
        </p:txBody>
      </p:sp>
      <p:sp>
        <p:nvSpPr>
          <p:cNvPr id="11" name="Resim Yer Tutucusu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a:alphaModFix amt="80000"/>
            </a:blip>
            <a:srcRect/>
            <a:stretch>
              <a:fillRect/>
            </a:stretch>
          </a:blipFill>
        </p:spPr>
        <p:txBody>
          <a:bodyPr rtlCol="0"/>
          <a:lstStyle/>
          <a:p>
            <a:pPr rtl="0"/>
            <a:r>
              <a:rPr lang="tr"/>
              <a:t>Resim eklemek için simgeye tıklayın</a:t>
            </a:r>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4873752"/>
            <a:ext cx="4206240" cy="1380744"/>
          </a:xfrm>
        </p:spPr>
        <p:txBody>
          <a:bodyPr rtlCol="0"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1088136" y="1088136"/>
            <a:ext cx="4206240" cy="3739896"/>
          </a:xfrm>
        </p:spPr>
        <p:txBody>
          <a:bodyPr rtlCol="0" anchor="t">
            <a:normAutofit/>
          </a:bodyPr>
          <a:lstStyle>
            <a:lvl1pPr algn="l">
              <a:defRPr sz="54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5062197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Bölüm Üst Bilgisi">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1014984"/>
            <a:ext cx="7772400" cy="594360"/>
          </a:xfrm>
        </p:spPr>
        <p:txBody>
          <a:bodyPr rtlCol="0" anchor="t">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p:nvPr>
        </p:nvSpPr>
        <p:spPr>
          <a:xfrm>
            <a:off x="1088136" y="1664208"/>
            <a:ext cx="10570464" cy="4626864"/>
          </a:xfrm>
        </p:spPr>
        <p:txBody>
          <a:bodyPr rtlCol="0" anchor="b">
            <a:normAutofit/>
          </a:bodyPr>
          <a:lstStyle>
            <a:lvl1pPr algn="l">
              <a:defRPr sz="80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1836161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janda">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p>
            <a:pPr rtl="0"/>
            <a:r>
              <a:rPr lang="en-US"/>
              <a:t>24/2/2025</a:t>
            </a:r>
          </a:p>
        </p:txBody>
      </p:sp>
      <p:sp>
        <p:nvSpPr>
          <p:cNvPr id="4" name="Alt Bilgi Yer Tutucusu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p>
            <a:pPr rtl="0"/>
            <a:r>
              <a:rPr lang="tr"/>
              <a:t>Örnek Alt Bilgi Metni</a:t>
            </a:r>
          </a:p>
        </p:txBody>
      </p:sp>
      <p:sp>
        <p:nvSpPr>
          <p:cNvPr id="5" name="Slayt Numarası Yer Tutucusu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7" name="İçerik Yer Tutucusu 6">
            <a:extLst>
              <a:ext uri="{FF2B5EF4-FFF2-40B4-BE49-F238E27FC236}">
                <a16:creationId xmlns:a16="http://schemas.microsoft.com/office/drawing/2014/main" id="{28C8B19A-6FC1-2B71-0BFB-9274CBF396B9}"/>
              </a:ext>
            </a:extLst>
          </p:cNvPr>
          <p:cNvSpPr>
            <a:spLocks noGrp="1"/>
          </p:cNvSpPr>
          <p:nvPr>
            <p:ph sz="quarter" idx="13"/>
          </p:nvPr>
        </p:nvSpPr>
        <p:spPr>
          <a:xfrm>
            <a:off x="1088136" y="2651760"/>
            <a:ext cx="8467558" cy="3694176"/>
          </a:xfrm>
        </p:spPr>
        <p:txBody>
          <a:bodyPr rtlCol="0">
            <a:normAutofit/>
          </a:bodyPr>
          <a:lstStyle>
            <a:lvl1pPr marL="342900" indent="-342900">
              <a:buFont typeface="System Font Regular"/>
              <a:buChar char="-"/>
              <a:defRPr sz="2000"/>
            </a:lvl1pPr>
            <a:lvl2pPr>
              <a:defRPr sz="1800"/>
            </a:lvl2pPr>
            <a:lvl3pPr>
              <a:defRPr sz="1600"/>
            </a:lvl3pPr>
            <a:lvl4pPr>
              <a:defRPr sz="1400"/>
            </a:lvl4pPr>
            <a:lvl5pPr>
              <a:defRPr sz="120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4E4019F8-742E-9EEF-F591-C9666AC32AF1}"/>
              </a:ext>
            </a:extLst>
          </p:cNvPr>
          <p:cNvSpPr>
            <a:spLocks noGrp="1"/>
          </p:cNvSpPr>
          <p:nvPr>
            <p:ph type="title"/>
          </p:nvPr>
        </p:nvSpPr>
        <p:spPr>
          <a:xfrm>
            <a:off x="1088136" y="1088136"/>
            <a:ext cx="8467558" cy="1554480"/>
          </a:xfrm>
        </p:spPr>
        <p:txBody>
          <a:bodyPr rtlCol="0" anchor="t" anchorCtr="0">
            <a:normAutofit/>
          </a:bodyPr>
          <a:lstStyle>
            <a:lvl1pPr>
              <a:defRPr sz="44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481217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janda 2">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p>
            <a:pPr rtl="0"/>
            <a:r>
              <a:rPr lang="en-US"/>
              <a:t>24/2/2025</a:t>
            </a:r>
          </a:p>
        </p:txBody>
      </p:sp>
      <p:sp>
        <p:nvSpPr>
          <p:cNvPr id="4" name="Alt Bilgi Yer Tutucusu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p>
            <a:pPr rtl="0"/>
            <a:r>
              <a:rPr lang="tr"/>
              <a:t>Örnek Alt Bilgi Metni</a:t>
            </a:r>
          </a:p>
        </p:txBody>
      </p:sp>
      <p:sp>
        <p:nvSpPr>
          <p:cNvPr id="5" name="Slayt Numarası Yer Tutucusu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6" name="Resim Yer Tutucusu 10">
            <a:extLst>
              <a:ext uri="{FF2B5EF4-FFF2-40B4-BE49-F238E27FC236}">
                <a16:creationId xmlns:a16="http://schemas.microsoft.com/office/drawing/2014/main" id="{E4B52E79-E470-1B1A-EADF-94DA7253B328}"/>
              </a:ext>
            </a:extLst>
          </p:cNvPr>
          <p:cNvSpPr>
            <a:spLocks noGrp="1"/>
          </p:cNvSpPr>
          <p:nvPr>
            <p:ph type="pic" sz="quarter" idx="14"/>
          </p:nvPr>
        </p:nvSpPr>
        <p:spPr>
          <a:xfrm>
            <a:off x="7315200" y="0"/>
            <a:ext cx="4876800" cy="6858000"/>
          </a:xfrm>
          <a:blipFill dpi="0" rotWithShape="1">
            <a:blip r:embed="rId2">
              <a:alphaModFix amt="80000"/>
            </a:blip>
            <a:srcRect/>
            <a:stretch>
              <a:fillRect l="-20038" r="-15212"/>
            </a:stretch>
          </a:blipFill>
        </p:spPr>
        <p:txBody>
          <a:bodyPr rtlCol="0"/>
          <a:lstStyle/>
          <a:p>
            <a:pPr rtl="0"/>
            <a:r>
              <a:rPr lang="tr"/>
              <a:t>Resim eklemek için simgeye tıklayın</a:t>
            </a:r>
          </a:p>
        </p:txBody>
      </p:sp>
      <p:sp>
        <p:nvSpPr>
          <p:cNvPr id="7" name="İçerik Yer Tutucusu 6">
            <a:extLst>
              <a:ext uri="{FF2B5EF4-FFF2-40B4-BE49-F238E27FC236}">
                <a16:creationId xmlns:a16="http://schemas.microsoft.com/office/drawing/2014/main" id="{28C8B19A-6FC1-2B71-0BFB-9274CBF396B9}"/>
              </a:ext>
            </a:extLst>
          </p:cNvPr>
          <p:cNvSpPr>
            <a:spLocks noGrp="1"/>
          </p:cNvSpPr>
          <p:nvPr>
            <p:ph sz="quarter" idx="13"/>
          </p:nvPr>
        </p:nvSpPr>
        <p:spPr>
          <a:xfrm>
            <a:off x="1088136" y="2651760"/>
            <a:ext cx="5749392" cy="3694176"/>
          </a:xfrm>
        </p:spPr>
        <p:txBody>
          <a:bodyPr rtlCol="0">
            <a:normAutofit/>
          </a:bodyPr>
          <a:lstStyle>
            <a:lvl1pPr marL="342900" indent="-342900">
              <a:buFont typeface="System Font Regular"/>
              <a:buChar char="-"/>
              <a:defRPr sz="2000"/>
            </a:lvl1pPr>
            <a:lvl2pPr>
              <a:defRPr sz="1800"/>
            </a:lvl2pPr>
            <a:lvl3pPr>
              <a:defRPr sz="1600"/>
            </a:lvl3pPr>
            <a:lvl4pPr>
              <a:defRPr sz="1400"/>
            </a:lvl4pPr>
            <a:lvl5pPr>
              <a:defRPr sz="120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4E4019F8-742E-9EEF-F591-C9666AC32AF1}"/>
              </a:ext>
            </a:extLst>
          </p:cNvPr>
          <p:cNvSpPr>
            <a:spLocks noGrp="1"/>
          </p:cNvSpPr>
          <p:nvPr>
            <p:ph type="title"/>
          </p:nvPr>
        </p:nvSpPr>
        <p:spPr>
          <a:xfrm>
            <a:off x="1088136" y="1088136"/>
            <a:ext cx="5749392" cy="1554480"/>
          </a:xfrm>
        </p:spPr>
        <p:txBody>
          <a:bodyPr rtlCol="0" anchor="t" anchorCtr="0">
            <a:normAutofit/>
          </a:bodyPr>
          <a:lstStyle>
            <a:lvl1pPr>
              <a:defRPr sz="44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251418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2">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28E072EE-51B3-4C0C-A460-4684AB079301}"/>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011422A5-3076-413B-84CB-ED3BA4171CC0}"/>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cxnSp>
        <p:nvCxnSpPr>
          <p:cNvPr id="7" name="Düz Bağlayıcı 6">
            <a:extLst>
              <a:ext uri="{FF2B5EF4-FFF2-40B4-BE49-F238E27FC236}">
                <a16:creationId xmlns:a16="http://schemas.microsoft.com/office/drawing/2014/main" id="{56DF8F99-9559-4D6A-CBFA-042739C38157}"/>
              </a:ext>
              <a:ext uri="{C183D7F6-B498-43B3-948B-1728B52AA6E4}">
                <adec:decorative xmlns:adec="http://schemas.microsoft.com/office/drawing/2017/decorative" val="1"/>
              </a:ext>
            </a:extLst>
          </p:cNvPr>
          <p:cNvCxnSpPr>
            <a:cxnSpLocks/>
          </p:cNvCxnSpPr>
          <p:nvPr/>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3C1F8589-B640-4540-D0AD-2B0461CD340F}"/>
              </a:ext>
              <a:ext uri="{C183D7F6-B498-43B3-948B-1728B52AA6E4}">
                <adec:decorative xmlns:adec="http://schemas.microsoft.com/office/drawing/2017/decorative" val="1"/>
              </a:ext>
            </a:extLst>
          </p:cNvPr>
          <p:cNvCxnSpPr>
            <a:cxnSpLocks/>
          </p:cNvCxnSpPr>
          <p:nvPr userDrawn="1"/>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F065D245-B564-481D-A323-F73C5BCA8461}"/>
              </a:ext>
            </a:extLst>
          </p:cNvPr>
          <p:cNvSpPr>
            <a:spLocks noGrp="1"/>
          </p:cNvSpPr>
          <p:nvPr>
            <p:ph type="subTitle" idx="1"/>
          </p:nvPr>
        </p:nvSpPr>
        <p:spPr>
          <a:xfrm>
            <a:off x="1179576" y="5340096"/>
            <a:ext cx="9930384" cy="566928"/>
          </a:xfrm>
        </p:spPr>
        <p:txBody>
          <a:bodyPr rtlCol="0" anchor="b" anchorCtr="0">
            <a:normAutofit/>
          </a:bodyPr>
          <a:lstStyle>
            <a:lvl1pPr marL="0" indent="0" algn="r">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p>
        </p:txBody>
      </p:sp>
      <p:sp>
        <p:nvSpPr>
          <p:cNvPr id="2" name="Başlık 1">
            <a:extLst>
              <a:ext uri="{FF2B5EF4-FFF2-40B4-BE49-F238E27FC236}">
                <a16:creationId xmlns:a16="http://schemas.microsoft.com/office/drawing/2014/main" id="{77F83D70-91AA-429A-BD57-1CB6792B30EE}"/>
              </a:ext>
            </a:extLst>
          </p:cNvPr>
          <p:cNvSpPr>
            <a:spLocks noGrp="1"/>
          </p:cNvSpPr>
          <p:nvPr>
            <p:ph type="ctrTitle"/>
          </p:nvPr>
        </p:nvSpPr>
        <p:spPr>
          <a:xfrm>
            <a:off x="82296" y="64008"/>
            <a:ext cx="12015216" cy="5120640"/>
          </a:xfrm>
        </p:spPr>
        <p:txBody>
          <a:bodyPr rtlCol="0" anchor="t">
            <a:noAutofit/>
          </a:bodyPr>
          <a:lstStyle>
            <a:lvl1pPr algn="l">
              <a:defRPr sz="11500" cap="all" baseline="0"/>
            </a:lvl1pPr>
          </a:lstStyle>
          <a:p>
            <a:pPr rtl="0"/>
            <a:r>
              <a:rPr lang="tr"/>
              <a:t>Asıl başlık stilini düzenlemek için tıklayın</a:t>
            </a:r>
          </a:p>
        </p:txBody>
      </p:sp>
    </p:spTree>
    <p:extLst>
      <p:ext uri="{BB962C8B-B14F-4D97-AF65-F5344CB8AC3E}">
        <p14:creationId xmlns:p14="http://schemas.microsoft.com/office/powerpoint/2010/main" val="1090601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Başlık, İçerik 1 (En Fazla)">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İçerik Yer Tutucusu 2">
            <a:extLst>
              <a:ext uri="{FF2B5EF4-FFF2-40B4-BE49-F238E27FC236}">
                <a16:creationId xmlns:a16="http://schemas.microsoft.com/office/drawing/2014/main" id="{6C2DD052-3E45-E789-01F8-33250024ECBD}"/>
              </a:ext>
            </a:extLst>
          </p:cNvPr>
          <p:cNvSpPr>
            <a:spLocks noGrp="1"/>
          </p:cNvSpPr>
          <p:nvPr>
            <p:ph idx="1"/>
          </p:nvPr>
        </p:nvSpPr>
        <p:spPr>
          <a:xfrm>
            <a:off x="1088136" y="1463040"/>
            <a:ext cx="10789920" cy="4846319"/>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548640"/>
            <a:ext cx="10789920" cy="914400"/>
          </a:xfrm>
        </p:spPr>
        <p:txBody>
          <a:bodyPr rtlCol="0" anchor="t" anchorCtr="0">
            <a:normAutofit/>
          </a:bodyPr>
          <a:lstStyle>
            <a:lvl1pPr>
              <a:defRPr sz="3600"/>
            </a:lvl1pPr>
          </a:lstStyle>
          <a:p>
            <a:pPr rtl="0"/>
            <a:r>
              <a:rPr lang="tr"/>
              <a:t>Asıl başlık stilini düzenlemek için tıklayın</a:t>
            </a:r>
          </a:p>
        </p:txBody>
      </p:sp>
      <p:cxnSp>
        <p:nvCxnSpPr>
          <p:cNvPr id="7" name="Düz Bağlayıcı 6">
            <a:extLst>
              <a:ext uri="{FF2B5EF4-FFF2-40B4-BE49-F238E27FC236}">
                <a16:creationId xmlns:a16="http://schemas.microsoft.com/office/drawing/2014/main" id="{86576926-0AFD-7055-19F8-9C7B8A99E740}"/>
              </a:ext>
            </a:extLst>
          </p:cNvPr>
          <p:cNvCxnSpPr>
            <a:cxnSpLocks/>
          </p:cNvCxnSpPr>
          <p:nvPr userDrawn="1"/>
        </p:nvCxnSpPr>
        <p:spPr>
          <a:xfrm>
            <a:off x="0" y="6637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99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Yalnızca İçerik (En Fazla)">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İçerik Yer Tutucusu 2">
            <a:extLst>
              <a:ext uri="{FF2B5EF4-FFF2-40B4-BE49-F238E27FC236}">
                <a16:creationId xmlns:a16="http://schemas.microsoft.com/office/drawing/2014/main" id="{6C2DD052-3E45-E789-01F8-33250024ECBD}"/>
              </a:ext>
            </a:extLst>
          </p:cNvPr>
          <p:cNvSpPr>
            <a:spLocks noGrp="1"/>
          </p:cNvSpPr>
          <p:nvPr>
            <p:ph idx="1"/>
          </p:nvPr>
        </p:nvSpPr>
        <p:spPr>
          <a:xfrm>
            <a:off x="137159" y="367091"/>
            <a:ext cx="11924209" cy="585216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rtlCol="0" anchor="ctr">
            <a:normAutofit/>
          </a:bodyPr>
          <a:lstStyle>
            <a:lvl1pPr>
              <a:defRPr sz="2400"/>
            </a:lvl1pPr>
          </a:lstStyle>
          <a:p>
            <a:pPr rtl="0"/>
            <a:r>
              <a:rPr lang="tr"/>
              <a:t>Asıl başlık stilini düzenlemek için tıklayın</a:t>
            </a:r>
          </a:p>
        </p:txBody>
      </p:sp>
    </p:spTree>
    <p:extLst>
      <p:ext uri="{BB962C8B-B14F-4D97-AF65-F5344CB8AC3E}">
        <p14:creationId xmlns:p14="http://schemas.microsoft.com/office/powerpoint/2010/main" val="2770649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aşlık, İçerik 1">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İçerik Yer Tutucusu 2">
            <a:extLst>
              <a:ext uri="{FF2B5EF4-FFF2-40B4-BE49-F238E27FC236}">
                <a16:creationId xmlns:a16="http://schemas.microsoft.com/office/drawing/2014/main" id="{6C2DD052-3E45-E789-01F8-33250024ECBD}"/>
              </a:ext>
            </a:extLst>
          </p:cNvPr>
          <p:cNvSpPr>
            <a:spLocks noGrp="1"/>
          </p:cNvSpPr>
          <p:nvPr>
            <p:ph idx="1"/>
          </p:nvPr>
        </p:nvSpPr>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p:txBody>
          <a:bodyPr rtlCol="0"/>
          <a:lstStyle/>
          <a:p>
            <a:pPr rtl="0"/>
            <a:r>
              <a:rPr lang="tr"/>
              <a:t>Asıl başlık stilini düzenlemek için tıklayın</a:t>
            </a:r>
          </a:p>
        </p:txBody>
      </p:sp>
    </p:spTree>
    <p:extLst>
      <p:ext uri="{BB962C8B-B14F-4D97-AF65-F5344CB8AC3E}">
        <p14:creationId xmlns:p14="http://schemas.microsoft.com/office/powerpoint/2010/main" val="2069004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aşlık, İçerik 2">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8" name="İçerik Yer Tutucusu 7">
            <a:extLst>
              <a:ext uri="{FF2B5EF4-FFF2-40B4-BE49-F238E27FC236}">
                <a16:creationId xmlns:a16="http://schemas.microsoft.com/office/drawing/2014/main" id="{7D633F00-464B-3088-812A-40496FD1021A}"/>
              </a:ext>
            </a:extLst>
          </p:cNvPr>
          <p:cNvSpPr>
            <a:spLocks noGrp="1"/>
          </p:cNvSpPr>
          <p:nvPr>
            <p:ph sz="quarter" idx="13"/>
          </p:nvPr>
        </p:nvSpPr>
        <p:spPr>
          <a:xfrm>
            <a:off x="6273800" y="1088136"/>
            <a:ext cx="4325112" cy="2459736"/>
          </a:xfrm>
        </p:spPr>
        <p:txBody>
          <a:bodyPr rtlCol="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4325112" cy="2454796"/>
          </a:xfrm>
        </p:spPr>
        <p:txBody>
          <a:bodyPr rtlCol="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529717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aşlık, İçerik 3">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8" name="İçerik Yer Tutucusu 7">
            <a:extLst>
              <a:ext uri="{FF2B5EF4-FFF2-40B4-BE49-F238E27FC236}">
                <a16:creationId xmlns:a16="http://schemas.microsoft.com/office/drawing/2014/main" id="{D42D62A0-8127-CE86-0633-0D65E1E136F7}"/>
              </a:ext>
            </a:extLst>
          </p:cNvPr>
          <p:cNvSpPr>
            <a:spLocks noGrp="1"/>
          </p:cNvSpPr>
          <p:nvPr>
            <p:ph sz="quarter" idx="13"/>
          </p:nvPr>
        </p:nvSpPr>
        <p:spPr>
          <a:xfrm>
            <a:off x="5519738" y="1088136"/>
            <a:ext cx="4956175" cy="355600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3813048" cy="3557016"/>
          </a:xfrm>
        </p:spPr>
        <p:txBody>
          <a:bodyPr rtlCol="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2533561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İçerik 4">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8" name="İçerik Yer Tutucusu 7">
            <a:extLst>
              <a:ext uri="{FF2B5EF4-FFF2-40B4-BE49-F238E27FC236}">
                <a16:creationId xmlns:a16="http://schemas.microsoft.com/office/drawing/2014/main" id="{FFB4667A-FE47-8556-FD3A-55FDBA801D76}"/>
              </a:ext>
            </a:extLst>
          </p:cNvPr>
          <p:cNvSpPr>
            <a:spLocks noGrp="1"/>
          </p:cNvSpPr>
          <p:nvPr>
            <p:ph sz="quarter" idx="13"/>
          </p:nvPr>
        </p:nvSpPr>
        <p:spPr>
          <a:xfrm>
            <a:off x="5519738" y="1088136"/>
            <a:ext cx="5681662" cy="4818062"/>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4145582" cy="4638825"/>
          </a:xfrm>
        </p:spPr>
        <p:txBody>
          <a:bodyPr rtlCol="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58424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İçerik 5">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8" name="İçerik Yer Tutucusu 7">
            <a:extLst>
              <a:ext uri="{FF2B5EF4-FFF2-40B4-BE49-F238E27FC236}">
                <a16:creationId xmlns:a16="http://schemas.microsoft.com/office/drawing/2014/main" id="{C6F072A2-EBC7-B7EA-DA98-BAC0AA46E7A4}"/>
              </a:ext>
            </a:extLst>
          </p:cNvPr>
          <p:cNvSpPr>
            <a:spLocks noGrp="1"/>
          </p:cNvSpPr>
          <p:nvPr>
            <p:ph sz="quarter" idx="13"/>
          </p:nvPr>
        </p:nvSpPr>
        <p:spPr>
          <a:xfrm>
            <a:off x="5522913" y="1088136"/>
            <a:ext cx="6159500" cy="5390822"/>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4142232" cy="4940661"/>
          </a:xfrm>
        </p:spPr>
        <p:txBody>
          <a:bodyPr rtlCol="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798125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Başlık, İçerik 6">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41C2A03E-063B-0399-48E7-04FD456A6A93}"/>
              </a:ext>
            </a:extLst>
          </p:cNvPr>
          <p:cNvCxnSpPr>
            <a:cxnSpLocks/>
          </p:cNvCxnSpPr>
          <p:nvPr/>
        </p:nvCxnSpPr>
        <p:spPr>
          <a:xfrm>
            <a:off x="0" y="6637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2A87C6C2-2F35-2349-7733-859C0E7DDAFC}"/>
              </a:ext>
            </a:extLst>
          </p:cNvPr>
          <p:cNvCxnSpPr>
            <a:cxnSpLocks/>
          </p:cNvCxnSpPr>
          <p:nvPr userDrawn="1"/>
        </p:nvCxnSpPr>
        <p:spPr>
          <a:xfrm>
            <a:off x="0" y="6637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İçerik Yer Tutucusu 7">
            <a:extLst>
              <a:ext uri="{FF2B5EF4-FFF2-40B4-BE49-F238E27FC236}">
                <a16:creationId xmlns:a16="http://schemas.microsoft.com/office/drawing/2014/main" id="{8C71126E-AEFA-B45A-CD39-AC1315E03339}"/>
              </a:ext>
            </a:extLst>
          </p:cNvPr>
          <p:cNvSpPr>
            <a:spLocks noGrp="1"/>
          </p:cNvSpPr>
          <p:nvPr>
            <p:ph sz="quarter" idx="13"/>
          </p:nvPr>
        </p:nvSpPr>
        <p:spPr>
          <a:xfrm>
            <a:off x="5019040" y="548640"/>
            <a:ext cx="6959600" cy="580644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548640"/>
            <a:ext cx="3494314" cy="5719639"/>
          </a:xfrm>
        </p:spPr>
        <p:txBody>
          <a:bodyPr rtlCol="0">
            <a:normAutofit/>
          </a:bodyPr>
          <a:lstStyle>
            <a:lvl1pPr>
              <a:defRPr sz="3600"/>
            </a:lvl1pPr>
          </a:lstStyle>
          <a:p>
            <a:pPr rtl="0"/>
            <a:r>
              <a:rPr lang="tr"/>
              <a:t>Asıl başlık stilini düzenlemek için tıklayın</a:t>
            </a:r>
          </a:p>
        </p:txBody>
      </p:sp>
    </p:spTree>
    <p:extLst>
      <p:ext uri="{BB962C8B-B14F-4D97-AF65-F5344CB8AC3E}">
        <p14:creationId xmlns:p14="http://schemas.microsoft.com/office/powerpoint/2010/main" val="784372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İçerik Fotoğrafı 1">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rtlCol="0"/>
          <a:lstStyle/>
          <a:p>
            <a:pPr rtl="0"/>
            <a:r>
              <a:rPr lang="en-US"/>
              <a:t>24/2/2025</a:t>
            </a:r>
          </a:p>
        </p:txBody>
      </p:sp>
      <p:sp>
        <p:nvSpPr>
          <p:cNvPr id="9" name="Alt Bilgi Yer Tutucusu 8">
            <a:extLst>
              <a:ext uri="{FF2B5EF4-FFF2-40B4-BE49-F238E27FC236}">
                <a16:creationId xmlns:a16="http://schemas.microsoft.com/office/drawing/2014/main" id="{C65BFCB1-FAA8-D03A-3B62-DCB2CF1CA112}"/>
              </a:ext>
            </a:extLst>
          </p:cNvPr>
          <p:cNvSpPr>
            <a:spLocks noGrp="1"/>
          </p:cNvSpPr>
          <p:nvPr>
            <p:ph type="ftr" sz="quarter" idx="16"/>
          </p:nvPr>
        </p:nvSpPr>
        <p:spPr>
          <a:xfrm>
            <a:off x="1090940" y="6389688"/>
            <a:ext cx="3474720" cy="365125"/>
          </a:xfrm>
        </p:spPr>
        <p:txBody>
          <a:bodyPr rtlCol="0"/>
          <a:lstStyle/>
          <a:p>
            <a:pPr rtl="0"/>
            <a:r>
              <a:rPr lang="tr"/>
              <a:t>Örnek Alt Bilgi Metni</a:t>
            </a:r>
          </a:p>
        </p:txBody>
      </p:sp>
      <p:sp>
        <p:nvSpPr>
          <p:cNvPr id="10" name="Slayt Numarası Yer Tutucusu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B4877F01-A929-FA99-96D9-80A84DCCBBC1}"/>
              </a:ext>
            </a:extLst>
          </p:cNvPr>
          <p:cNvCxnSpPr>
            <a:cxnSpLocks/>
          </p:cNvCxnSpPr>
          <p:nvPr/>
        </p:nvCxnSpPr>
        <p:spPr>
          <a:xfrm>
            <a:off x="11387805"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Düz Bağlayıcı 4">
            <a:extLst>
              <a:ext uri="{FF2B5EF4-FFF2-40B4-BE49-F238E27FC236}">
                <a16:creationId xmlns:a16="http://schemas.microsoft.com/office/drawing/2014/main" id="{383064DD-D4BF-D92B-903A-E30DDDC7B895}"/>
              </a:ext>
            </a:extLst>
          </p:cNvPr>
          <p:cNvCxnSpPr>
            <a:cxnSpLocks/>
          </p:cNvCxnSpPr>
          <p:nvPr userDrawn="1"/>
        </p:nvCxnSpPr>
        <p:spPr>
          <a:xfrm>
            <a:off x="11387805"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dpi="0" rotWithShape="1">
            <a:blip r:embed="rId2">
              <a:alphaModFix amt="80000"/>
            </a:blip>
            <a:srcRect/>
            <a:stretch>
              <a:fillRect r="-410"/>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818B74D6-CD72-B859-C229-60DB988B25E3}"/>
              </a:ext>
            </a:extLst>
          </p:cNvPr>
          <p:cNvSpPr>
            <a:spLocks noGrp="1"/>
          </p:cNvSpPr>
          <p:nvPr>
            <p:ph sz="quarter" idx="14"/>
          </p:nvPr>
        </p:nvSpPr>
        <p:spPr>
          <a:xfrm>
            <a:off x="5212080" y="1828800"/>
            <a:ext cx="6071616" cy="4489704"/>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5212080" y="548640"/>
            <a:ext cx="6093225" cy="1143000"/>
          </a:xfrm>
        </p:spPr>
        <p:txBody>
          <a:bodyPr rtlCol="0" anchor="t" anchorCtr="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0136797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İçerik Fotoğrafı 2">
    <p:spTree>
      <p:nvGrpSpPr>
        <p:cNvPr id="1" name=""/>
        <p:cNvGrpSpPr/>
        <p:nvPr/>
      </p:nvGrpSpPr>
      <p:grpSpPr>
        <a:xfrm>
          <a:off x="0" y="0"/>
          <a:ext cx="0" cy="0"/>
          <a:chOff x="0" y="0"/>
          <a:chExt cx="0" cy="0"/>
        </a:xfrm>
      </p:grpSpPr>
      <p:sp>
        <p:nvSpPr>
          <p:cNvPr id="9" name="Tarih Yer Tutucusu 8">
            <a:extLst>
              <a:ext uri="{FF2B5EF4-FFF2-40B4-BE49-F238E27FC236}">
                <a16:creationId xmlns:a16="http://schemas.microsoft.com/office/drawing/2014/main" id="{81177663-FC76-DF36-EEB7-5BE4C6C82F3A}"/>
              </a:ext>
            </a:extLst>
          </p:cNvPr>
          <p:cNvSpPr>
            <a:spLocks noGrp="1"/>
          </p:cNvSpPr>
          <p:nvPr>
            <p:ph type="dt" sz="half" idx="15"/>
          </p:nvPr>
        </p:nvSpPr>
        <p:spPr>
          <a:xfrm>
            <a:off x="1088136" y="6389688"/>
            <a:ext cx="914400" cy="365125"/>
          </a:xfrm>
        </p:spPr>
        <p:txBody>
          <a:bodyPr rtlCol="0"/>
          <a:lstStyle/>
          <a:p>
            <a:pPr rtl="0"/>
            <a:r>
              <a:rPr lang="en-US"/>
              <a:t>24/2/2025</a:t>
            </a:r>
            <a:endParaRPr lang="en-US" dirty="0"/>
          </a:p>
        </p:txBody>
      </p:sp>
      <p:sp>
        <p:nvSpPr>
          <p:cNvPr id="10" name="Alt Bilgi Yer Tutucusu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rtlCol="0"/>
          <a:lstStyle/>
          <a:p>
            <a:pPr rtl="0"/>
            <a:r>
              <a:rPr lang="tr"/>
              <a:t>Örnek Alt Bilgi Metni</a:t>
            </a:r>
          </a:p>
        </p:txBody>
      </p:sp>
      <p:sp>
        <p:nvSpPr>
          <p:cNvPr id="12" name="Slayt Numarası Yer Tutucusu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51DA2515-5AEE-9413-3515-A00204840354}"/>
              </a:ext>
            </a:extLst>
          </p:cNvPr>
          <p:cNvCxnSpPr>
            <a:cxnSpLocks/>
          </p:cNvCxnSpPr>
          <p:nvPr/>
        </p:nvCxnSpPr>
        <p:spPr>
          <a:xfrm>
            <a:off x="0"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8D70FDFA-4030-887C-559C-1FADB47BC66E}"/>
              </a:ext>
            </a:extLst>
          </p:cNvPr>
          <p:cNvCxnSpPr>
            <a:cxnSpLocks/>
          </p:cNvCxnSpPr>
          <p:nvPr userDrawn="1"/>
        </p:nvCxnSpPr>
        <p:spPr>
          <a:xfrm>
            <a:off x="0"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a:blip r:embed="rId2">
              <a:alphaModFix amt="80000"/>
            </a:blip>
            <a:stretch>
              <a:fillRect l="133" r="2"/>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07755DB3-9272-8E5E-039F-AC14A2C07898}"/>
              </a:ext>
            </a:extLst>
          </p:cNvPr>
          <p:cNvSpPr>
            <a:spLocks noGrp="1"/>
          </p:cNvSpPr>
          <p:nvPr>
            <p:ph sz="quarter" idx="14"/>
          </p:nvPr>
        </p:nvSpPr>
        <p:spPr>
          <a:xfrm>
            <a:off x="1088136" y="1828800"/>
            <a:ext cx="6035040" cy="4489704"/>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48640"/>
            <a:ext cx="6035040" cy="1143000"/>
          </a:xfrm>
        </p:spPr>
        <p:txBody>
          <a:bodyPr rtlCol="0" anchor="t" anchorCtr="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57847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Başlık Slaydı 3">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28E072EE-51B3-4C0C-A460-4684AB079301}"/>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011422A5-3076-413B-84CB-ED3BA4171CC0}"/>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Alt Başlık 2">
            <a:extLst>
              <a:ext uri="{FF2B5EF4-FFF2-40B4-BE49-F238E27FC236}">
                <a16:creationId xmlns:a16="http://schemas.microsoft.com/office/drawing/2014/main" id="{F065D245-B564-481D-A323-F73C5BCA8461}"/>
              </a:ext>
            </a:extLst>
          </p:cNvPr>
          <p:cNvSpPr>
            <a:spLocks noGrp="1"/>
          </p:cNvSpPr>
          <p:nvPr>
            <p:ph type="subTitle" idx="1"/>
          </p:nvPr>
        </p:nvSpPr>
        <p:spPr>
          <a:xfrm>
            <a:off x="1179576" y="5340096"/>
            <a:ext cx="9930384" cy="566928"/>
          </a:xfrm>
        </p:spPr>
        <p:txBody>
          <a:bodyPr rtlCol="0" anchor="b" anchorCtr="0">
            <a:normAutofit/>
          </a:bodyPr>
          <a:lstStyle>
            <a:lvl1pPr marL="0" indent="0" algn="r">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p>
        </p:txBody>
      </p:sp>
      <p:sp>
        <p:nvSpPr>
          <p:cNvPr id="2" name="Başlık 1">
            <a:extLst>
              <a:ext uri="{FF2B5EF4-FFF2-40B4-BE49-F238E27FC236}">
                <a16:creationId xmlns:a16="http://schemas.microsoft.com/office/drawing/2014/main" id="{77F83D70-91AA-429A-BD57-1CB6792B30EE}"/>
              </a:ext>
            </a:extLst>
          </p:cNvPr>
          <p:cNvSpPr>
            <a:spLocks noGrp="1"/>
          </p:cNvSpPr>
          <p:nvPr>
            <p:ph type="ctrTitle"/>
          </p:nvPr>
        </p:nvSpPr>
        <p:spPr>
          <a:xfrm>
            <a:off x="1088136" y="1088136"/>
            <a:ext cx="10058400" cy="4023360"/>
          </a:xfrm>
        </p:spPr>
        <p:txBody>
          <a:bodyPr rtlCol="0" anchor="t">
            <a:noAutofit/>
          </a:bodyPr>
          <a:lstStyle>
            <a:lvl1pPr algn="l">
              <a:defRPr sz="8000" cap="all" baseline="0"/>
            </a:lvl1pPr>
          </a:lstStyle>
          <a:p>
            <a:pPr rtl="0"/>
            <a:r>
              <a:rPr lang="tr"/>
              <a:t>Asıl başlık stilini düzenlemek için tıklayın</a:t>
            </a:r>
          </a:p>
        </p:txBody>
      </p:sp>
    </p:spTree>
    <p:extLst>
      <p:ext uri="{BB962C8B-B14F-4D97-AF65-F5344CB8AC3E}">
        <p14:creationId xmlns:p14="http://schemas.microsoft.com/office/powerpoint/2010/main" val="39236129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İçerik Fotoğrafı 3">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rtlCol="0"/>
          <a:lstStyle/>
          <a:p>
            <a:pPr rtl="0"/>
            <a:r>
              <a:rPr lang="en-US"/>
              <a:t>24/2/2025</a:t>
            </a:r>
          </a:p>
        </p:txBody>
      </p:sp>
      <p:sp>
        <p:nvSpPr>
          <p:cNvPr id="4" name="Alt Bilgi Yer Tutucusu 3">
            <a:extLst>
              <a:ext uri="{FF2B5EF4-FFF2-40B4-BE49-F238E27FC236}">
                <a16:creationId xmlns:a16="http://schemas.microsoft.com/office/drawing/2014/main" id="{5446E4B5-B423-4137-0255-D68BAC85BE95}"/>
              </a:ext>
            </a:extLst>
          </p:cNvPr>
          <p:cNvSpPr>
            <a:spLocks noGrp="1"/>
          </p:cNvSpPr>
          <p:nvPr>
            <p:ph type="ftr" sz="quarter" idx="16"/>
          </p:nvPr>
        </p:nvSpPr>
        <p:spPr>
          <a:xfrm>
            <a:off x="1090940" y="6389688"/>
            <a:ext cx="2651760" cy="365125"/>
          </a:xfrm>
        </p:spPr>
        <p:txBody>
          <a:bodyPr rtlCol="0"/>
          <a:lstStyle/>
          <a:p>
            <a:pPr rtl="0"/>
            <a:r>
              <a:rPr lang="tr"/>
              <a:t>Örnek Alt Bilgi Metni</a:t>
            </a:r>
          </a:p>
        </p:txBody>
      </p:sp>
      <p:sp>
        <p:nvSpPr>
          <p:cNvPr id="9" name="Slayt Numarası Yer Tutucusu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rtlCol="0"/>
          <a:lstStyle/>
          <a:p>
            <a:pPr rtl="0"/>
            <a:fld id="{CC057153-B650-4DEB-B370-79DDCFDCE934}" type="slidenum">
              <a:rPr lang="en-US" smtClean="0"/>
              <a:t>‹#›</a:t>
            </a:fld>
            <a:endParaRPr lang="en-US"/>
          </a:p>
        </p:txBody>
      </p:sp>
      <p:cxnSp>
        <p:nvCxnSpPr>
          <p:cNvPr id="5" name="Düz Bağlayıcı 4">
            <a:extLst>
              <a:ext uri="{FF2B5EF4-FFF2-40B4-BE49-F238E27FC236}">
                <a16:creationId xmlns:a16="http://schemas.microsoft.com/office/drawing/2014/main" id="{434EC6C7-7368-6B1B-8B75-3564428D23D7}"/>
              </a:ext>
            </a:extLst>
          </p:cNvPr>
          <p:cNvCxnSpPr>
            <a:cxnSpLocks/>
          </p:cNvCxnSpPr>
          <p:nvPr/>
        </p:nvCxnSpPr>
        <p:spPr>
          <a:xfrm>
            <a:off x="11387805"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Düz Bağlayıcı 5">
            <a:extLst>
              <a:ext uri="{FF2B5EF4-FFF2-40B4-BE49-F238E27FC236}">
                <a16:creationId xmlns:a16="http://schemas.microsoft.com/office/drawing/2014/main" id="{E142DC77-D245-134E-AF98-C98164AD00C5}"/>
              </a:ext>
            </a:extLst>
          </p:cNvPr>
          <p:cNvCxnSpPr>
            <a:cxnSpLocks/>
          </p:cNvCxnSpPr>
          <p:nvPr userDrawn="1"/>
        </p:nvCxnSpPr>
        <p:spPr>
          <a:xfrm>
            <a:off x="11387805"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a:blip r:embed="rId2">
              <a:alphaModFix amt="80000"/>
            </a:blip>
            <a:stretch>
              <a:fillRect l="-20038" r="-15212"/>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818B74D6-CD72-B859-C229-60DB988B25E3}"/>
              </a:ext>
            </a:extLst>
          </p:cNvPr>
          <p:cNvSpPr>
            <a:spLocks noGrp="1"/>
          </p:cNvSpPr>
          <p:nvPr>
            <p:ph sz="quarter" idx="14"/>
          </p:nvPr>
        </p:nvSpPr>
        <p:spPr>
          <a:xfrm>
            <a:off x="4480560" y="1554480"/>
            <a:ext cx="6858000" cy="484632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4480560" y="548640"/>
            <a:ext cx="6858000" cy="932688"/>
          </a:xfrm>
        </p:spPr>
        <p:txBody>
          <a:bodyPr rtlCol="0" anchor="t" anchorCtr="0">
            <a:no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296737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İçerik Fotoğrafı 4">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9F3CAD5B-18BB-E21E-3A4C-7BAACB8519A4}"/>
              </a:ext>
            </a:extLst>
          </p:cNvPr>
          <p:cNvSpPr>
            <a:spLocks noGrp="1"/>
          </p:cNvSpPr>
          <p:nvPr>
            <p:ph type="dt" sz="half" idx="15"/>
          </p:nvPr>
        </p:nvSpPr>
        <p:spPr>
          <a:xfrm>
            <a:off x="1088136" y="6391656"/>
            <a:ext cx="2743200" cy="365125"/>
          </a:xfrm>
        </p:spPr>
        <p:txBody>
          <a:bodyPr rtlCol="0"/>
          <a:lstStyle/>
          <a:p>
            <a:pPr rtl="0"/>
            <a:r>
              <a:rPr lang="en-US"/>
              <a:t>24/2/2025</a:t>
            </a:r>
          </a:p>
        </p:txBody>
      </p:sp>
      <p:sp>
        <p:nvSpPr>
          <p:cNvPr id="9" name="Alt Bilgi Yer Tutucusu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rtlCol="0"/>
          <a:lstStyle/>
          <a:p>
            <a:pPr rtl="0"/>
            <a:r>
              <a:rPr lang="tr"/>
              <a:t>Örnek Alt Bilgi Metni</a:t>
            </a:r>
          </a:p>
        </p:txBody>
      </p:sp>
      <p:sp>
        <p:nvSpPr>
          <p:cNvPr id="10" name="Slayt Numarası Yer Tutucusu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27C2C824-3E44-D93C-CE0D-441A10DAB07F}"/>
              </a:ext>
            </a:extLst>
          </p:cNvPr>
          <p:cNvCxnSpPr>
            <a:cxnSpLocks/>
          </p:cNvCxnSpPr>
          <p:nvPr/>
        </p:nvCxnSpPr>
        <p:spPr>
          <a:xfrm>
            <a:off x="0"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a:blip r:embed="rId2">
              <a:alphaModFix amt="80000"/>
            </a:blip>
            <a:stretch>
              <a:fillRect l="-20038" r="-15212"/>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07755DB3-9272-8E5E-039F-AC14A2C07898}"/>
              </a:ext>
            </a:extLst>
          </p:cNvPr>
          <p:cNvSpPr>
            <a:spLocks noGrp="1"/>
          </p:cNvSpPr>
          <p:nvPr>
            <p:ph sz="quarter" idx="14"/>
          </p:nvPr>
        </p:nvSpPr>
        <p:spPr>
          <a:xfrm>
            <a:off x="1088136" y="1554480"/>
            <a:ext cx="6400800" cy="475488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48640"/>
            <a:ext cx="6400800" cy="932688"/>
          </a:xfrm>
        </p:spPr>
        <p:txBody>
          <a:bodyPr rtlCol="0" anchor="t" anchorCtr="0">
            <a:no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067319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İçerik Fotoğrafı 5">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rtlCol="0"/>
          <a:lstStyle>
            <a:lvl1pPr>
              <a:defRPr>
                <a:solidFill>
                  <a:schemeClr val="tx1"/>
                </a:solidFill>
                <a:effectLst/>
              </a:defRPr>
            </a:lvl1pPr>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4" name="Düz Bağlayıcı 3">
            <a:extLst>
              <a:ext uri="{FF2B5EF4-FFF2-40B4-BE49-F238E27FC236}">
                <a16:creationId xmlns:a16="http://schemas.microsoft.com/office/drawing/2014/main" id="{70E05320-D280-0DDC-5A3D-55FA53CC9690}"/>
              </a:ext>
            </a:extLst>
          </p:cNvPr>
          <p:cNvCxnSpPr>
            <a:cxnSpLocks/>
          </p:cNvCxnSpPr>
          <p:nvPr userDrawn="1"/>
        </p:nvCxnSpPr>
        <p:spPr>
          <a:xfrm>
            <a:off x="11387805" y="701041"/>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a:blip r:embed="rId2">
              <a:alphaModFix amt="80000"/>
            </a:blip>
            <a:stretch>
              <a:fillRect r="-206"/>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FF0220E-48F8-B4D9-19DE-7B457C3C221C}"/>
              </a:ext>
            </a:extLst>
          </p:cNvPr>
          <p:cNvSpPr>
            <a:spLocks noGrp="1"/>
          </p:cNvSpPr>
          <p:nvPr>
            <p:ph sz="quarter" idx="14"/>
          </p:nvPr>
        </p:nvSpPr>
        <p:spPr>
          <a:xfrm>
            <a:off x="7040880" y="2212975"/>
            <a:ext cx="4362450" cy="409575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7040880" y="584339"/>
            <a:ext cx="4297680" cy="1527048"/>
          </a:xfrm>
        </p:spPr>
        <p:txBody>
          <a:bodyPr rtlCol="0" anchor="t" anchorCtr="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003111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İçerik Fotoğrafı 6">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1088136" y="6453002"/>
            <a:ext cx="1005840" cy="365125"/>
          </a:xfrm>
        </p:spPr>
        <p:txBody>
          <a:bodyPr rtlCol="0"/>
          <a:lstStyle/>
          <a:p>
            <a:pPr rtl="0"/>
            <a:r>
              <a:rPr lang="en-US"/>
              <a:t>24/2/2025</a:t>
            </a:r>
            <a:endParaRPr lang="en-US" dirty="0"/>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rtlCol="0"/>
          <a:lstStyle>
            <a:lvl1pPr>
              <a:defRPr>
                <a:solidFill>
                  <a:schemeClr val="tx1"/>
                </a:solidFill>
                <a:effectLst/>
              </a:defRPr>
            </a:lvl1pPr>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rtlCol="0"/>
          <a:lstStyle>
            <a:lvl1pPr>
              <a:defRPr>
                <a:solidFill>
                  <a:schemeClr val="tx1"/>
                </a:solidFill>
                <a:effectLst/>
              </a:defRPr>
            </a:lvl1pPr>
          </a:lstStyle>
          <a:p>
            <a:pPr rtl="0"/>
            <a:fld id="{CC057153-B650-4DEB-B370-79DDCFDCE934}" type="slidenum">
              <a:rPr lang="en-US" smtClean="0"/>
              <a:pPr/>
              <a:t>‹#›</a:t>
            </a:fld>
            <a:endParaRPr lang="en-US"/>
          </a:p>
        </p:txBody>
      </p:sp>
      <p:cxnSp>
        <p:nvCxnSpPr>
          <p:cNvPr id="4" name="Düz Bağlayıcı 3">
            <a:extLst>
              <a:ext uri="{FF2B5EF4-FFF2-40B4-BE49-F238E27FC236}">
                <a16:creationId xmlns:a16="http://schemas.microsoft.com/office/drawing/2014/main" id="{364F26EF-3B60-EBB9-D4CC-E416D4E0BCCE}"/>
              </a:ext>
            </a:extLst>
          </p:cNvPr>
          <p:cNvCxnSpPr>
            <a:cxnSpLocks/>
          </p:cNvCxnSpPr>
          <p:nvPr userDrawn="1"/>
        </p:nvCxnSpPr>
        <p:spPr>
          <a:xfrm>
            <a:off x="0"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a:blip r:embed="rId2">
              <a:alphaModFix amt="80000"/>
            </a:blip>
            <a:stretch>
              <a:fillRect l="-194"/>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47AED59-1A26-9C13-8482-7857E7DEFE52}"/>
              </a:ext>
            </a:extLst>
          </p:cNvPr>
          <p:cNvSpPr>
            <a:spLocks noGrp="1"/>
          </p:cNvSpPr>
          <p:nvPr>
            <p:ph sz="quarter" idx="14"/>
          </p:nvPr>
        </p:nvSpPr>
        <p:spPr>
          <a:xfrm>
            <a:off x="1088136" y="2212975"/>
            <a:ext cx="4360863" cy="409575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48640"/>
            <a:ext cx="4361688" cy="1527048"/>
          </a:xfrm>
        </p:spPr>
        <p:txBody>
          <a:bodyPr rtlCol="0" anchor="t" anchorCtr="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4825259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İçerik Fotoğrafı 7">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rtlCol="0"/>
          <a:lstStyle>
            <a:lvl1pPr>
              <a:defRPr>
                <a:solidFill>
                  <a:schemeClr val="tx1"/>
                </a:solidFill>
                <a:effectLst/>
              </a:defRPr>
            </a:lvl1pPr>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63FFF24A-6C99-5C52-1A9E-398DAAC8D627}"/>
              </a:ext>
            </a:extLst>
          </p:cNvPr>
          <p:cNvCxnSpPr>
            <a:cxnSpLocks/>
          </p:cNvCxnSpPr>
          <p:nvPr/>
        </p:nvCxnSpPr>
        <p:spPr>
          <a:xfrm>
            <a:off x="11387805" y="45720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a:blip r:embed="rId2">
              <a:alphaModFix amt="80000"/>
            </a:blip>
            <a:stretch>
              <a:fillRect r="-428"/>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rtlCol="0" anchor="b">
            <a:no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0249295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İçerik Fotoğrafı 8">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1088136" y="6453002"/>
            <a:ext cx="1005840" cy="365125"/>
          </a:xfrm>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rtlCol="0"/>
          <a:lstStyle>
            <a:lvl1pPr>
              <a:defRPr>
                <a:solidFill>
                  <a:schemeClr val="tx1"/>
                </a:solidFill>
                <a:effectLst/>
              </a:defRPr>
            </a:lvl1pPr>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rtlCol="0"/>
          <a:lstStyle>
            <a:lvl1pPr>
              <a:defRPr>
                <a:solidFill>
                  <a:schemeClr val="tx1"/>
                </a:solidFill>
                <a:effectLst/>
              </a:defRPr>
            </a:lvl1pPr>
          </a:lstStyle>
          <a:p>
            <a:pPr rtl="0"/>
            <a:fld id="{CC057153-B650-4DEB-B370-79DDCFDCE934}" type="slidenum">
              <a:rPr lang="en-US" smtClean="0"/>
              <a:pPr/>
              <a:t>‹#›</a:t>
            </a:fld>
            <a:endParaRPr lang="en-US"/>
          </a:p>
        </p:txBody>
      </p:sp>
      <p:cxnSp>
        <p:nvCxnSpPr>
          <p:cNvPr id="3" name="Düz Bağlayıcı 2">
            <a:extLst>
              <a:ext uri="{FF2B5EF4-FFF2-40B4-BE49-F238E27FC236}">
                <a16:creationId xmlns:a16="http://schemas.microsoft.com/office/drawing/2014/main" id="{E9BE6C7B-B23D-94FE-E3F3-A80680127208}"/>
              </a:ext>
            </a:extLst>
          </p:cNvPr>
          <p:cNvCxnSpPr>
            <a:cxnSpLocks/>
          </p:cNvCxnSpPr>
          <p:nvPr/>
        </p:nvCxnSpPr>
        <p:spPr>
          <a:xfrm>
            <a:off x="0" y="45720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a:blip r:embed="rId2">
              <a:alphaModFix amt="80000"/>
            </a:blip>
            <a:stretch>
              <a:fillRect l="-20038" r="-15212"/>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47AED59-1A26-9C13-8482-7857E7DEFE52}"/>
              </a:ext>
            </a:extLst>
          </p:cNvPr>
          <p:cNvSpPr>
            <a:spLocks noGrp="1"/>
          </p:cNvSpPr>
          <p:nvPr>
            <p:ph sz="quarter" idx="14"/>
          </p:nvPr>
        </p:nvSpPr>
        <p:spPr>
          <a:xfrm>
            <a:off x="1088136" y="1380744"/>
            <a:ext cx="4572000" cy="498348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320040"/>
            <a:ext cx="4572000" cy="932688"/>
          </a:xfrm>
        </p:spPr>
        <p:txBody>
          <a:bodyPr rtlCol="0" anchor="b"/>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4078830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İçerik Fotoğrafı 9">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rtlCol="0"/>
          <a:lstStyle/>
          <a:p>
            <a:pPr rtl="0"/>
            <a:r>
              <a:rPr lang="en-US"/>
              <a:t>24/2/2025</a:t>
            </a:r>
          </a:p>
        </p:txBody>
      </p:sp>
      <p:sp>
        <p:nvSpPr>
          <p:cNvPr id="9" name="Alt Bilgi Yer Tutucusu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rtlCol="0"/>
          <a:lstStyle/>
          <a:p>
            <a:pPr rtl="0"/>
            <a:r>
              <a:rPr lang="tr"/>
              <a:t>Örnek Alt Bilgi Metni</a:t>
            </a:r>
          </a:p>
        </p:txBody>
      </p:sp>
      <p:sp>
        <p:nvSpPr>
          <p:cNvPr id="10" name="Slayt Numarası Yer Tutucusu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rtlCol="0"/>
          <a:lstStyle/>
          <a:p>
            <a:pPr rtl="0"/>
            <a:fld id="{CC057153-B650-4DEB-B370-79DDCFDCE934}" type="slidenum">
              <a:rPr lang="en-US" smtClean="0"/>
              <a:t>‹#›</a:t>
            </a:fld>
            <a:endParaRPr lang="en-US"/>
          </a:p>
        </p:txBody>
      </p:sp>
      <p:cxnSp>
        <p:nvCxnSpPr>
          <p:cNvPr id="5" name="Düz Bağlayıcı 4">
            <a:extLst>
              <a:ext uri="{FF2B5EF4-FFF2-40B4-BE49-F238E27FC236}">
                <a16:creationId xmlns:a16="http://schemas.microsoft.com/office/drawing/2014/main" id="{891524CB-0A95-ECE6-FDBD-92F5801F67AF}"/>
              </a:ext>
            </a:extLst>
          </p:cNvPr>
          <p:cNvCxnSpPr>
            <a:cxnSpLocks/>
          </p:cNvCxnSpPr>
          <p:nvPr userDrawn="1"/>
        </p:nvCxnSpPr>
        <p:spPr>
          <a:xfrm>
            <a:off x="11387805" y="645776"/>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a:blip r:embed="rId2">
              <a:alphaModFix amt="80000"/>
            </a:blip>
            <a:stretch>
              <a:fillRect l="2" r="-671"/>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rtlCol="0" anchor="t" anchorCtr="0">
            <a:norm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960753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İçerik Fotoğrafı 10">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1088136" y="6453002"/>
            <a:ext cx="731520" cy="365125"/>
          </a:xfrm>
        </p:spPr>
        <p:txBody>
          <a:bodyPr rtlCol="0"/>
          <a:lstStyle/>
          <a:p>
            <a:pPr rtl="0"/>
            <a:r>
              <a:rPr lang="en-US"/>
              <a:t>24/2/2025</a:t>
            </a:r>
            <a:endParaRPr lang="en-US" dirty="0"/>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a:xfrm>
            <a:off x="1874520" y="6455664"/>
            <a:ext cx="1828800" cy="365125"/>
          </a:xfrm>
        </p:spPr>
        <p:txBody>
          <a:bodyPr rtlCol="0"/>
          <a:lstStyle>
            <a:lvl1pPr>
              <a:defRPr>
                <a:solidFill>
                  <a:schemeClr val="tx1"/>
                </a:solidFill>
                <a:effectLst/>
              </a:defRPr>
            </a:lvl1pPr>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rtlCol="0"/>
          <a:lstStyle>
            <a:lvl1pPr>
              <a:defRPr>
                <a:solidFill>
                  <a:schemeClr val="tx1"/>
                </a:solidFill>
                <a:effectLst/>
              </a:defRPr>
            </a:lvl1pPr>
          </a:lstStyle>
          <a:p>
            <a:pPr rtl="0"/>
            <a:fld id="{CC057153-B650-4DEB-B370-79DDCFDCE934}" type="slidenum">
              <a:rPr lang="en-US" smtClean="0"/>
              <a:pPr/>
              <a:t>‹#›</a:t>
            </a:fld>
            <a:endParaRPr lang="en-US"/>
          </a:p>
        </p:txBody>
      </p:sp>
      <p:cxnSp>
        <p:nvCxnSpPr>
          <p:cNvPr id="3" name="Düz Bağlayıcı 2">
            <a:extLst>
              <a:ext uri="{FF2B5EF4-FFF2-40B4-BE49-F238E27FC236}">
                <a16:creationId xmlns:a16="http://schemas.microsoft.com/office/drawing/2014/main" id="{38034AC6-D67E-1CDF-7062-5AA25E8DE089}"/>
              </a:ext>
            </a:extLst>
          </p:cNvPr>
          <p:cNvCxnSpPr>
            <a:cxnSpLocks/>
          </p:cNvCxnSpPr>
          <p:nvPr/>
        </p:nvCxnSpPr>
        <p:spPr>
          <a:xfrm>
            <a:off x="0" y="649224"/>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a:blip r:embed="rId2">
              <a:alphaModFix amt="80000"/>
            </a:blip>
            <a:stretch>
              <a:fillRect l="-202"/>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747AED59-1A26-9C13-8482-7857E7DEFE52}"/>
              </a:ext>
            </a:extLst>
          </p:cNvPr>
          <p:cNvSpPr>
            <a:spLocks noGrp="1"/>
          </p:cNvSpPr>
          <p:nvPr>
            <p:ph sz="quarter" idx="14"/>
          </p:nvPr>
        </p:nvSpPr>
        <p:spPr>
          <a:xfrm>
            <a:off x="1088136" y="2212975"/>
            <a:ext cx="3401568" cy="409575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83413"/>
            <a:ext cx="3401568" cy="1527048"/>
          </a:xfrm>
        </p:spPr>
        <p:txBody>
          <a:bodyPr rtlCol="0" anchor="t" anchorCtr="0">
            <a:norm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748592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İçerik Fotoğrafı 11">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rtlCol="0"/>
          <a:lstStyle>
            <a:lvl1pPr>
              <a:defRPr>
                <a:solidFill>
                  <a:schemeClr val="tx1"/>
                </a:solidFill>
                <a:effectLst/>
              </a:defRPr>
            </a:lvl1pPr>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570668EC-7C4A-E2C9-9B4E-461B96635B0F}"/>
              </a:ext>
            </a:extLst>
          </p:cNvPr>
          <p:cNvCxnSpPr>
            <a:cxnSpLocks/>
          </p:cNvCxnSpPr>
          <p:nvPr/>
        </p:nvCxnSpPr>
        <p:spPr>
          <a:xfrm>
            <a:off x="11387805" y="119586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a:blip r:embed="rId2">
              <a:alphaModFix amt="80000"/>
            </a:blip>
            <a:stretch>
              <a:fillRect l="2" r="-671"/>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6E0D00CE-C191-6DE5-9D82-7EFB59BC3739}"/>
              </a:ext>
            </a:extLst>
          </p:cNvPr>
          <p:cNvSpPr>
            <a:spLocks noGrp="1"/>
          </p:cNvSpPr>
          <p:nvPr>
            <p:ph sz="quarter" idx="14"/>
          </p:nvPr>
        </p:nvSpPr>
        <p:spPr>
          <a:xfrm>
            <a:off x="8138160" y="3099816"/>
            <a:ext cx="3200400" cy="2953512"/>
          </a:xfrm>
        </p:spPr>
        <p:txBody>
          <a:bodyPr rtlCol="0">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8138160" y="1078992"/>
            <a:ext cx="3200400" cy="1942773"/>
          </a:xfrm>
        </p:spPr>
        <p:txBody>
          <a:bodyPr rtlCol="0" anchor="t" anchorCtr="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6398978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İçerik Fotoğrafı 12">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66308D8B-26D8-742E-6485-0E6D1184D47F}"/>
              </a:ext>
              <a:ext uri="{C183D7F6-B498-43B3-948B-1728B52AA6E4}">
                <adec:decorative xmlns:adec="http://schemas.microsoft.com/office/drawing/2017/decorative" val="1"/>
              </a:ext>
            </a:extLst>
          </p:cNvPr>
          <p:cNvCxnSpPr>
            <a:cxnSpLocks/>
          </p:cNvCxnSpPr>
          <p:nvPr/>
        </p:nvCxnSpPr>
        <p:spPr>
          <a:xfrm>
            <a:off x="0" y="51077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a:blip r:embed="rId2">
              <a:alphaModFix amt="80000"/>
            </a:blip>
            <a:stretch>
              <a:fillRect l="2" r="-671"/>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rtlCol="0">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012268"/>
            <a:ext cx="3739896" cy="1390330"/>
          </a:xfrm>
        </p:spPr>
        <p:txBody>
          <a:bodyPr rtlCol="0" anchor="t">
            <a:norm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57387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Başlık Slaydı 4">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28E072EE-51B3-4C0C-A460-4684AB079301}"/>
              </a:ext>
            </a:extLst>
          </p:cNvPr>
          <p:cNvSpPr>
            <a:spLocks noGrp="1"/>
          </p:cNvSpPr>
          <p:nvPr>
            <p:ph type="dt" sz="half" idx="10"/>
          </p:nvPr>
        </p:nvSpPr>
        <p:spPr/>
        <p:txBody>
          <a:bodyPr rtlCol="0"/>
          <a:lstStyle>
            <a:lvl1pPr>
              <a:defRPr>
                <a:solidFill>
                  <a:schemeClr val="tx1"/>
                </a:solidFill>
              </a:defRPr>
            </a:lvl1pPr>
          </a:lstStyle>
          <a:p>
            <a:pPr rtl="0"/>
            <a:fld id="{2ABAD28B-DD56-4B56-883A-96608C765E28}" type="datetimeFigureOut">
              <a:rPr lang="en-US" smtClean="0"/>
              <a:pPr rtl="0"/>
              <a:t>7/15/2026</a:t>
            </a:fld>
            <a:endParaRPr lang="en-US"/>
          </a:p>
        </p:txBody>
      </p:sp>
      <p:sp>
        <p:nvSpPr>
          <p:cNvPr id="5" name="Alt Bilgi Yer Tutucusu 4">
            <a:extLst>
              <a:ext uri="{FF2B5EF4-FFF2-40B4-BE49-F238E27FC236}">
                <a16:creationId xmlns:a16="http://schemas.microsoft.com/office/drawing/2014/main" id="{011422A5-3076-413B-84CB-ED3BA4171CC0}"/>
              </a:ext>
            </a:extLst>
          </p:cNvPr>
          <p:cNvSpPr>
            <a:spLocks noGrp="1"/>
          </p:cNvSpPr>
          <p:nvPr>
            <p:ph type="ftr" sz="quarter" idx="11"/>
          </p:nvPr>
        </p:nvSpPr>
        <p:spPr/>
        <p:txBody>
          <a:bodyPr rtlCol="0"/>
          <a:lstStyle>
            <a:lvl1pPr>
              <a:defRPr>
                <a:solidFill>
                  <a:schemeClr val="tx1"/>
                </a:solidFill>
              </a:defRPr>
            </a:lvl1pPr>
          </a:lstStyle>
          <a:p>
            <a:pPr rtl="0"/>
            <a:endParaRPr lang="en-US" dirty="0"/>
          </a:p>
        </p:txBody>
      </p:sp>
      <p:sp>
        <p:nvSpPr>
          <p:cNvPr id="6" name="Slayt Numarası Yer Tutucusu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rtlCol="0"/>
          <a:lstStyle>
            <a:lvl1pPr>
              <a:defRPr>
                <a:solidFill>
                  <a:schemeClr val="tx1"/>
                </a:solidFill>
              </a:defRPr>
            </a:lvl1pPr>
          </a:lstStyle>
          <a:p>
            <a:pPr rtl="0"/>
            <a:fld id="{7DF5BAF5-ABAB-4575-8E56-D109A3D17F9F}" type="slidenum">
              <a:rPr lang="en-US" smtClean="0"/>
              <a:pPr/>
              <a:t>‹#›</a:t>
            </a:fld>
            <a:endParaRPr lang="en-US"/>
          </a:p>
        </p:txBody>
      </p:sp>
      <p:cxnSp>
        <p:nvCxnSpPr>
          <p:cNvPr id="7" name="Düz Bağlayıcı 6">
            <a:extLst>
              <a:ext uri="{FF2B5EF4-FFF2-40B4-BE49-F238E27FC236}">
                <a16:creationId xmlns:a16="http://schemas.microsoft.com/office/drawing/2014/main" id="{56DF8F99-9559-4D6A-CBFA-042739C38157}"/>
              </a:ext>
              <a:ext uri="{C183D7F6-B498-43B3-948B-1728B52AA6E4}">
                <adec:decorative xmlns:adec="http://schemas.microsoft.com/office/drawing/2017/decorative" val="1"/>
              </a:ext>
            </a:extLst>
          </p:cNvPr>
          <p:cNvCxnSpPr>
            <a:cxnSpLocks/>
          </p:cNvCxnSpPr>
          <p:nvPr/>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C64158DF-756B-260C-69DA-D76C163B7274}"/>
              </a:ext>
              <a:ext uri="{C183D7F6-B498-43B3-948B-1728B52AA6E4}">
                <adec:decorative xmlns:adec="http://schemas.microsoft.com/office/drawing/2017/decorative" val="1"/>
              </a:ext>
            </a:extLst>
          </p:cNvPr>
          <p:cNvCxnSpPr>
            <a:cxnSpLocks/>
          </p:cNvCxnSpPr>
          <p:nvPr userDrawn="1"/>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F065D245-B564-481D-A323-F73C5BCA8461}"/>
              </a:ext>
            </a:extLst>
          </p:cNvPr>
          <p:cNvSpPr>
            <a:spLocks noGrp="1"/>
          </p:cNvSpPr>
          <p:nvPr>
            <p:ph type="subTitle" idx="1"/>
          </p:nvPr>
        </p:nvSpPr>
        <p:spPr>
          <a:xfrm>
            <a:off x="1179576" y="5340096"/>
            <a:ext cx="9930384" cy="566928"/>
          </a:xfrm>
        </p:spPr>
        <p:txBody>
          <a:bodyPr rtlCol="0" anchor="b" anchorCtr="0">
            <a:normAutofit/>
          </a:bodyPr>
          <a:lstStyle>
            <a:lvl1pPr marL="0" indent="0" algn="r">
              <a:lnSpc>
                <a:spcPct val="120000"/>
              </a:lnSpc>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77F83D70-91AA-429A-BD57-1CB6792B30EE}"/>
              </a:ext>
            </a:extLst>
          </p:cNvPr>
          <p:cNvSpPr>
            <a:spLocks noGrp="1"/>
          </p:cNvSpPr>
          <p:nvPr>
            <p:ph type="ctrTitle"/>
          </p:nvPr>
        </p:nvSpPr>
        <p:spPr>
          <a:xfrm>
            <a:off x="82296" y="64008"/>
            <a:ext cx="12015216" cy="5120640"/>
          </a:xfrm>
        </p:spPr>
        <p:txBody>
          <a:bodyPr rtlCol="0" anchor="t">
            <a:noAutofit/>
          </a:bodyPr>
          <a:lstStyle>
            <a:lvl1pPr algn="l">
              <a:defRPr sz="11500" cap="all" baseline="0">
                <a:solidFill>
                  <a:schemeClr val="tx1"/>
                </a:solidFill>
              </a:defRPr>
            </a:lvl1pPr>
          </a:lstStyle>
          <a:p>
            <a:pPr rtl="0"/>
            <a:r>
              <a:rPr lang="tr"/>
              <a:t>Asıl başlık stilini düzenlemek için tıklayın</a:t>
            </a:r>
          </a:p>
        </p:txBody>
      </p:sp>
    </p:spTree>
    <p:extLst>
      <p:ext uri="{BB962C8B-B14F-4D97-AF65-F5344CB8AC3E}">
        <p14:creationId xmlns:p14="http://schemas.microsoft.com/office/powerpoint/2010/main" val="1742861494"/>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İçerik Fotoğrafı 13">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69AA66C5-FE79-8172-5991-B9E2580EA4DC}"/>
              </a:ext>
              <a:ext uri="{C183D7F6-B498-43B3-948B-1728B52AA6E4}">
                <adec:decorative xmlns:adec="http://schemas.microsoft.com/office/drawing/2017/decorative" val="1"/>
              </a:ext>
            </a:extLst>
          </p:cNvPr>
          <p:cNvCxnSpPr>
            <a:cxnSpLocks/>
          </p:cNvCxnSpPr>
          <p:nvPr userDrawn="1"/>
        </p:nvCxnSpPr>
        <p:spPr>
          <a:xfrm>
            <a:off x="0" y="4254781"/>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a:blip r:embed="rId2">
              <a:alphaModFix amt="80000"/>
            </a:blip>
            <a:stretch>
              <a:fillRect/>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C3D15418-1E32-0501-0E66-54FC2DD08E39}"/>
              </a:ext>
            </a:extLst>
          </p:cNvPr>
          <p:cNvSpPr>
            <a:spLocks noGrp="1"/>
          </p:cNvSpPr>
          <p:nvPr>
            <p:ph sz="quarter" idx="14"/>
          </p:nvPr>
        </p:nvSpPr>
        <p:spPr>
          <a:xfrm>
            <a:off x="4114800" y="4162318"/>
            <a:ext cx="7772400" cy="2240280"/>
          </a:xfrm>
        </p:spPr>
        <p:txBody>
          <a:bodyPr rtlCol="0">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4162318"/>
            <a:ext cx="2953618" cy="1892808"/>
          </a:xfrm>
        </p:spPr>
        <p:txBody>
          <a:bodyPr rtlCol="0" anchor="t">
            <a:norm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2778712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çerik Fotoğrafı 14">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rtlCol="0"/>
          <a:lstStyle/>
          <a:p>
            <a:pPr rtl="0"/>
            <a:fld id="{CC057153-B650-4DEB-B370-79DDCFDCE934}" type="slidenum">
              <a:rPr lang="en-US" smtClean="0"/>
              <a:t>‹#›</a:t>
            </a:fld>
            <a:endParaRPr lang="en-US"/>
          </a:p>
        </p:txBody>
      </p: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a:blip r:embed="rId2">
              <a:alphaModFix amt="80000"/>
            </a:blip>
            <a:stretch>
              <a:fillRect/>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C3D15418-1E32-0501-0E66-54FC2DD08E39}"/>
              </a:ext>
            </a:extLst>
          </p:cNvPr>
          <p:cNvSpPr>
            <a:spLocks noGrp="1"/>
          </p:cNvSpPr>
          <p:nvPr>
            <p:ph sz="quarter" idx="14"/>
          </p:nvPr>
        </p:nvSpPr>
        <p:spPr>
          <a:xfrm>
            <a:off x="3977640" y="1088136"/>
            <a:ext cx="7772400" cy="1892808"/>
          </a:xfrm>
        </p:spPr>
        <p:txBody>
          <a:bodyPr rtlCol="0">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1088136"/>
            <a:ext cx="2953618" cy="1892808"/>
          </a:xfrm>
        </p:spPr>
        <p:txBody>
          <a:bodyPr rtlCol="0" anchor="t">
            <a:normAutofit/>
          </a:bodyPr>
          <a:lstStyle>
            <a:lvl1pPr>
              <a:defRPr sz="32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840736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İçerik Fotoğrafı 15">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5" y="1828800"/>
            <a:ext cx="6446520" cy="4425696"/>
          </a:xfrm>
          <a:blipFill>
            <a:blip r:embed="rId2">
              <a:alphaModFix amt="80000"/>
            </a:blip>
            <a:stretch>
              <a:fillRect/>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C1897688-419F-6EB2-5CC1-DC14924E5FC3}"/>
              </a:ext>
            </a:extLst>
          </p:cNvPr>
          <p:cNvSpPr>
            <a:spLocks noGrp="1"/>
          </p:cNvSpPr>
          <p:nvPr>
            <p:ph sz="quarter" idx="14"/>
          </p:nvPr>
        </p:nvSpPr>
        <p:spPr>
          <a:xfrm>
            <a:off x="7562088" y="1828800"/>
            <a:ext cx="4023360" cy="4428871"/>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rtlCol="0" anchor="ctr">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20574024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İçerik Fotoğrafı 16">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9489BE89-EA6C-3872-3192-502F1D8DD38A}"/>
              </a:ext>
              <a:ext uri="{C183D7F6-B498-43B3-948B-1728B52AA6E4}">
                <adec:decorative xmlns:adec="http://schemas.microsoft.com/office/drawing/2017/decorative" val="1"/>
              </a:ext>
            </a:extLst>
          </p:cNvPr>
          <p:cNvCxnSpPr>
            <a:cxnSpLocks/>
          </p:cNvCxnSpPr>
          <p:nvPr userDrawn="1"/>
        </p:nvCxnSpPr>
        <p:spPr>
          <a:xfrm>
            <a:off x="0" y="649224"/>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088136" y="2290890"/>
            <a:ext cx="4672584" cy="4041648"/>
          </a:xfrm>
          <a:blipFill>
            <a:blip r:embed="rId2">
              <a:alphaModFix amt="80000"/>
            </a:blip>
            <a:stretch>
              <a:fillRect/>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48639"/>
            <a:ext cx="4672584" cy="1453896"/>
          </a:xfrm>
        </p:spPr>
        <p:txBody>
          <a:bodyPr rtlCol="0">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132562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İçerik Fotoğrafı 17">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897D0B7E-1A60-DA52-6965-92412B1C2F9F}"/>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3" name="Düz Bağlayıcı 2">
            <a:extLst>
              <a:ext uri="{FF2B5EF4-FFF2-40B4-BE49-F238E27FC236}">
                <a16:creationId xmlns:a16="http://schemas.microsoft.com/office/drawing/2014/main" id="{ACAAA201-D652-2C16-88AF-7DCC4657B3B7}"/>
              </a:ext>
              <a:ext uri="{C183D7F6-B498-43B3-948B-1728B52AA6E4}">
                <adec:decorative xmlns:adec="http://schemas.microsoft.com/office/drawing/2017/decorative" val="1"/>
              </a:ext>
            </a:extLst>
          </p:cNvPr>
          <p:cNvCxnSpPr>
            <a:cxnSpLocks/>
          </p:cNvCxnSpPr>
          <p:nvPr/>
        </p:nvCxnSpPr>
        <p:spPr>
          <a:xfrm>
            <a:off x="0" y="66499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sim Yer Tutucusu 10">
            <a:extLst>
              <a:ext uri="{FF2B5EF4-FFF2-40B4-BE49-F238E27FC236}">
                <a16:creationId xmlns:a16="http://schemas.microsoft.com/office/drawing/2014/main" id="{7F8EA658-2652-6F81-1B04-D50C60A3F171}"/>
              </a:ext>
            </a:extLst>
          </p:cNvPr>
          <p:cNvSpPr>
            <a:spLocks noGrp="1"/>
          </p:cNvSpPr>
          <p:nvPr>
            <p:ph type="pic" sz="quarter" idx="13"/>
          </p:nvPr>
        </p:nvSpPr>
        <p:spPr>
          <a:xfrm>
            <a:off x="1088136" y="2295144"/>
            <a:ext cx="3490176" cy="4041648"/>
          </a:xfrm>
          <a:blipFill>
            <a:blip r:embed="rId2">
              <a:alphaModFix amt="80000"/>
            </a:blip>
            <a:stretch>
              <a:fillRect/>
            </a:stretch>
          </a:blipFill>
        </p:spPr>
        <p:txBody>
          <a:bodyPr rtlCol="0"/>
          <a:lstStyle/>
          <a:p>
            <a:pPr rtl="0"/>
            <a:r>
              <a:rPr lang="tr"/>
              <a:t>Resim eklemek için simgeye tıklayın</a:t>
            </a:r>
          </a:p>
        </p:txBody>
      </p:sp>
      <p:sp>
        <p:nvSpPr>
          <p:cNvPr id="8" name="İçerik Yer Tutucusu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FAF3BB49-A328-F121-7F27-DEB7C3CC2B0F}"/>
              </a:ext>
            </a:extLst>
          </p:cNvPr>
          <p:cNvSpPr>
            <a:spLocks noGrp="1"/>
          </p:cNvSpPr>
          <p:nvPr>
            <p:ph type="title"/>
          </p:nvPr>
        </p:nvSpPr>
        <p:spPr>
          <a:xfrm>
            <a:off x="1088136" y="550217"/>
            <a:ext cx="3657603" cy="1453896"/>
          </a:xfrm>
        </p:spPr>
        <p:txBody>
          <a:bodyPr rtlCol="0" anchor="t">
            <a:noAutofit/>
          </a:bodyPr>
          <a:lstStyle>
            <a:lvl1pPr>
              <a:defRPr sz="36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153514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üyük Sayı 1">
    <p:bg>
      <p:bgPr>
        <a:solidFill>
          <a:schemeClr val="tx1"/>
        </a:solidFill>
        <a:effectLst/>
      </p:bgPr>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bg1"/>
                </a:solidFill>
              </a:defRPr>
            </a:lvl1pPr>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lvl1pPr>
              <a:defRPr>
                <a:solidFill>
                  <a:schemeClr val="bg1"/>
                </a:solidFill>
              </a:defRPr>
            </a:lvl1pPr>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bg1"/>
                </a:solidFill>
              </a:defRPr>
            </a:lvl1pPr>
          </a:lstStyle>
          <a:p>
            <a:pPr rtl="0"/>
            <a:fld id="{CC057153-B650-4DEB-B370-79DDCFDCE934}" type="slidenum">
              <a:rPr lang="en-US" smtClean="0"/>
              <a:pPr/>
              <a:t>‹#›</a:t>
            </a:fld>
            <a:endParaRPr lang="en-US"/>
          </a:p>
        </p:txBody>
      </p:sp>
      <p:cxnSp>
        <p:nvCxnSpPr>
          <p:cNvPr id="7" name="Düz Bağlayıcı 6">
            <a:extLst>
              <a:ext uri="{FF2B5EF4-FFF2-40B4-BE49-F238E27FC236}">
                <a16:creationId xmlns:a16="http://schemas.microsoft.com/office/drawing/2014/main" id="{EA84DB20-94E7-1E79-B65B-67C6158DB14C}"/>
              </a:ext>
              <a:ext uri="{C183D7F6-B498-43B3-948B-1728B52AA6E4}">
                <adec:decorative xmlns:adec="http://schemas.microsoft.com/office/drawing/2017/decorative" val="1"/>
              </a:ext>
            </a:extLst>
          </p:cNvPr>
          <p:cNvCxnSpPr>
            <a:cxnSpLocks/>
          </p:cNvCxnSpPr>
          <p:nvPr/>
        </p:nvCxnSpPr>
        <p:spPr>
          <a:xfrm>
            <a:off x="11387805" y="5715000"/>
            <a:ext cx="804195" cy="0"/>
          </a:xfrm>
          <a:prstGeom prst="line">
            <a:avLst/>
          </a:prstGeom>
          <a:ln w="1206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160820" y="4572000"/>
            <a:ext cx="9930384" cy="1353312"/>
          </a:xfrm>
        </p:spPr>
        <p:txBody>
          <a:bodyPr rtlCol="0" anchor="b" anchorCtr="0">
            <a:normAutofit/>
          </a:bodyPr>
          <a:lstStyle>
            <a:lvl1pPr marL="0" indent="0" algn="r">
              <a:buNone/>
              <a:defRPr sz="280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088136" y="64008"/>
            <a:ext cx="10003068" cy="4334256"/>
          </a:xfrm>
        </p:spPr>
        <p:txBody>
          <a:bodyPr rtlCol="0" anchor="b" anchorCtr="0">
            <a:normAutofit/>
          </a:bodyPr>
          <a:lstStyle>
            <a:lvl1pPr algn="r">
              <a:defRPr sz="23200">
                <a:solidFill>
                  <a:schemeClr val="bg1"/>
                </a:solidFill>
              </a:defRPr>
            </a:lvl1pPr>
          </a:lstStyle>
          <a:p>
            <a:pPr rtl="0"/>
            <a:r>
              <a:rPr lang="tr"/>
              <a:t>##%</a:t>
            </a:r>
          </a:p>
        </p:txBody>
      </p:sp>
    </p:spTree>
    <p:extLst>
      <p:ext uri="{BB962C8B-B14F-4D97-AF65-F5344CB8AC3E}">
        <p14:creationId xmlns:p14="http://schemas.microsoft.com/office/powerpoint/2010/main" val="42448482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üyük Sayı 2">
    <p:bg>
      <p:bgRef idx="1001">
        <a:schemeClr val="bg1"/>
      </p:bgRef>
    </p:bg>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rtlCol="0" anchor="t">
            <a:normAutofit/>
          </a:bodyPr>
          <a:lstStyle>
            <a:lvl1pPr marL="0" indent="0" algn="ctr">
              <a:buNone/>
              <a:defRPr sz="28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tx1"/>
                </a:solidFill>
              </a:defRPr>
            </a:lvl1pPr>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lvl1pPr>
              <a:defRPr>
                <a:solidFill>
                  <a:schemeClr val="tx1"/>
                </a:solidFill>
              </a:defRPr>
            </a:lvl1pPr>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tx1"/>
                </a:solidFill>
              </a:defRPr>
            </a:lvl1pPr>
          </a:lstStyle>
          <a:p>
            <a:pPr rtl="0"/>
            <a:fld id="{CC057153-B650-4DEB-B370-79DDCFDCE934}" type="slidenum">
              <a:rPr lang="en-US" smtClean="0"/>
              <a:pPr/>
              <a:t>‹#›</a:t>
            </a:fld>
            <a:endParaRPr lang="en-US" dirty="0"/>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rtlCol="0" anchor="b">
            <a:normAutofit/>
          </a:bodyPr>
          <a:lstStyle>
            <a:lvl1pPr algn="ctr">
              <a:defRPr sz="23200">
                <a:solidFill>
                  <a:schemeClr val="tx1"/>
                </a:solidFill>
              </a:defRPr>
            </a:lvl1pPr>
          </a:lstStyle>
          <a:p>
            <a:pPr rtl="0"/>
            <a:r>
              <a:rPr lang="tr"/>
              <a:t>##%</a:t>
            </a:r>
          </a:p>
        </p:txBody>
      </p:sp>
    </p:spTree>
    <p:extLst>
      <p:ext uri="{BB962C8B-B14F-4D97-AF65-F5344CB8AC3E}">
        <p14:creationId xmlns:p14="http://schemas.microsoft.com/office/powerpoint/2010/main" val="1610666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Büyük Sayı 3">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088136" y="603504"/>
            <a:ext cx="10015728" cy="3694176"/>
          </a:xfrm>
        </p:spPr>
        <p:txBody>
          <a:bodyPr rtlCol="0" anchor="b" anchorCtr="0">
            <a:normAutofit/>
          </a:bodyPr>
          <a:lstStyle>
            <a:lvl1pPr algn="l">
              <a:defRPr sz="23200">
                <a:solidFill>
                  <a:schemeClr val="tx1"/>
                </a:solidFill>
              </a:defRPr>
            </a:lvl1pPr>
          </a:lstStyle>
          <a:p>
            <a:pPr rtl="0"/>
            <a:r>
              <a:rPr lang="tr"/>
              <a:t>##%</a:t>
            </a:r>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p:nvPr>
        </p:nvSpPr>
        <p:spPr>
          <a:xfrm>
            <a:off x="1088136" y="4297680"/>
            <a:ext cx="7525512" cy="1545336"/>
          </a:xfrm>
        </p:spPr>
        <p:txBody>
          <a:bodyPr rtlCol="0" anchor="b" anchorCtr="0">
            <a:normAutofit/>
          </a:bodyPr>
          <a:lstStyle>
            <a:lvl1pPr marL="0" indent="0" algn="r">
              <a:buNone/>
              <a:defRPr sz="28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Asıl alt başlık stilini düzenlemek için tıklatın</a:t>
            </a:r>
            <a:endParaRPr lang="en-US" dirty="0"/>
          </a:p>
        </p:txBody>
      </p:sp>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tx1"/>
                </a:solidFill>
              </a:defRPr>
            </a:lvl1pPr>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lvl1pPr>
              <a:defRPr>
                <a:solidFill>
                  <a:schemeClr val="tx1"/>
                </a:solidFill>
              </a:defRPr>
            </a:lvl1pPr>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tx1"/>
                </a:solidFill>
              </a:defRPr>
            </a:lvl1pPr>
          </a:lstStyle>
          <a:p>
            <a:pPr rtl="0"/>
            <a:fld id="{CC057153-B650-4DEB-B370-79DDCFDCE934}" type="slidenum">
              <a:rPr lang="en-US" smtClean="0"/>
              <a:pPr/>
              <a:t>‹#›</a:t>
            </a:fld>
            <a:endParaRPr lang="en-US"/>
          </a:p>
        </p:txBody>
      </p:sp>
      <p:cxnSp>
        <p:nvCxnSpPr>
          <p:cNvPr id="8" name="Düz Bağlayıcı 7">
            <a:extLst>
              <a:ext uri="{FF2B5EF4-FFF2-40B4-BE49-F238E27FC236}">
                <a16:creationId xmlns:a16="http://schemas.microsoft.com/office/drawing/2014/main" id="{9F3356AB-92B4-2E32-E065-92ED999EF178}"/>
              </a:ext>
              <a:ext uri="{C183D7F6-B498-43B3-948B-1728B52AA6E4}">
                <adec:decorative xmlns:adec="http://schemas.microsoft.com/office/drawing/2017/decorative" val="1"/>
              </a:ext>
            </a:extLst>
          </p:cNvPr>
          <p:cNvCxnSpPr>
            <a:cxnSpLocks/>
          </p:cNvCxnSpPr>
          <p:nvPr/>
        </p:nvCxnSpPr>
        <p:spPr>
          <a:xfrm>
            <a:off x="0" y="146824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500F42ED-4F52-64D0-427B-A8B5EA4A6A5C}"/>
              </a:ext>
              <a:ext uri="{C183D7F6-B498-43B3-948B-1728B52AA6E4}">
                <adec:decorative xmlns:adec="http://schemas.microsoft.com/office/drawing/2017/decorative" val="1"/>
              </a:ext>
            </a:extLst>
          </p:cNvPr>
          <p:cNvCxnSpPr>
            <a:cxnSpLocks/>
          </p:cNvCxnSpPr>
          <p:nvPr userDrawn="1"/>
        </p:nvCxnSpPr>
        <p:spPr>
          <a:xfrm>
            <a:off x="0" y="146824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256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Deyim">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24/2/2025</a:t>
            </a:r>
          </a:p>
        </p:txBody>
      </p:sp>
      <p:sp>
        <p:nvSpPr>
          <p:cNvPr id="4" name="Alt Bilgi Yer Tutucusu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tr"/>
              <a:t>Örnek Alt Bilgi Metni</a:t>
            </a:r>
          </a:p>
        </p:txBody>
      </p:sp>
      <p:sp>
        <p:nvSpPr>
          <p:cNvPr id="5" name="Slayt Numarası Yer Tutucus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CC057153-B650-4DEB-B370-79DDCFDCE934}" type="slidenum">
              <a:rPr lang="en-US" smtClean="0"/>
              <a:pPr/>
              <a:t>‹#›</a:t>
            </a:fld>
            <a:endParaRPr lang="en-US"/>
          </a:p>
        </p:txBody>
      </p:sp>
      <p:cxnSp>
        <p:nvCxnSpPr>
          <p:cNvPr id="6" name="Düz Bağlayıcı 5">
            <a:extLst>
              <a:ext uri="{FF2B5EF4-FFF2-40B4-BE49-F238E27FC236}">
                <a16:creationId xmlns:a16="http://schemas.microsoft.com/office/drawing/2014/main" id="{56C8E310-975A-20DE-3DE1-1E3550B3715D}"/>
              </a:ext>
              <a:ext uri="{C183D7F6-B498-43B3-948B-1728B52AA6E4}">
                <adec:decorative xmlns:adec="http://schemas.microsoft.com/office/drawing/2017/decorative" val="1"/>
              </a:ext>
            </a:extLst>
          </p:cNvPr>
          <p:cNvCxnSpPr>
            <a:cxnSpLocks/>
          </p:cNvCxnSpPr>
          <p:nvPr/>
        </p:nvCxnSpPr>
        <p:spPr>
          <a:xfrm>
            <a:off x="0" y="82833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İçerik Yer Tutucus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088136" y="603504"/>
            <a:ext cx="8266176" cy="5605272"/>
          </a:xfrm>
        </p:spPr>
        <p:txBody>
          <a:bodyPr rtlCol="0" anchor="t" anchorCtr="0">
            <a:noAutofit/>
          </a:bodyPr>
          <a:lstStyle>
            <a:lvl1pPr marL="0" indent="0">
              <a:lnSpc>
                <a:spcPct val="100000"/>
              </a:lnSpc>
              <a:buNone/>
              <a:defRPr sz="4800" b="1" cap="all" baseline="0"/>
            </a:lvl1pPr>
            <a:lvl2pPr marL="228600" indent="0">
              <a:lnSpc>
                <a:spcPct val="100000"/>
              </a:lnSpc>
              <a:buNone/>
              <a:defRPr sz="4400" b="1" cap="all" baseline="0"/>
            </a:lvl2pPr>
            <a:lvl3pPr marL="457200" indent="0">
              <a:lnSpc>
                <a:spcPct val="100000"/>
              </a:lnSpc>
              <a:buNone/>
              <a:defRPr sz="4000" b="1" cap="all" baseline="0"/>
            </a:lvl3pPr>
            <a:lvl4pPr marL="685800" indent="0">
              <a:lnSpc>
                <a:spcPct val="100000"/>
              </a:lnSpc>
              <a:buNone/>
              <a:defRPr sz="3600" b="1" cap="all" baseline="0"/>
            </a:lvl4pPr>
            <a:lvl5pPr marL="914400" indent="0">
              <a:lnSpc>
                <a:spcPct val="100000"/>
              </a:lnSpc>
              <a:buNone/>
              <a:defRPr sz="3200" b="1" cap="all" baseline="0"/>
            </a:lvl5pPr>
          </a:lstStyle>
          <a:p>
            <a:pPr lvl="0" rtl="0"/>
            <a:r>
              <a:rPr lang="tr"/>
              <a:t>Deyimi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rtlCol="0"/>
          <a:lstStyle/>
          <a:p>
            <a:pPr rtl="0"/>
            <a:r>
              <a:rPr lang="tr"/>
              <a:t>Asıl başlık stilini düzenlemek için tıklayın</a:t>
            </a:r>
          </a:p>
        </p:txBody>
      </p:sp>
    </p:spTree>
    <p:extLst>
      <p:ext uri="{BB962C8B-B14F-4D97-AF65-F5344CB8AC3E}">
        <p14:creationId xmlns:p14="http://schemas.microsoft.com/office/powerpoint/2010/main" val="20686434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eyim 2">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24/2/2025</a:t>
            </a:r>
          </a:p>
        </p:txBody>
      </p:sp>
      <p:sp>
        <p:nvSpPr>
          <p:cNvPr id="4" name="Alt Bilgi Yer Tutucusu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tr"/>
              <a:t>Örnek Alt Bilgi Metni</a:t>
            </a:r>
          </a:p>
        </p:txBody>
      </p:sp>
      <p:sp>
        <p:nvSpPr>
          <p:cNvPr id="5" name="Slayt Numarası Yer Tutucus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CC057153-B650-4DEB-B370-79DDCFDCE934}" type="slidenum">
              <a:rPr lang="en-US" smtClean="0"/>
              <a:pPr/>
              <a:t>‹#›</a:t>
            </a:fld>
            <a:endParaRPr lang="en-US"/>
          </a:p>
        </p:txBody>
      </p:sp>
      <p:cxnSp>
        <p:nvCxnSpPr>
          <p:cNvPr id="6" name="Düz Bağlayıcı 5">
            <a:extLst>
              <a:ext uri="{FF2B5EF4-FFF2-40B4-BE49-F238E27FC236}">
                <a16:creationId xmlns:a16="http://schemas.microsoft.com/office/drawing/2014/main" id="{311BEEA6-BB3D-6FE2-25CB-47F170CF0667}"/>
              </a:ext>
              <a:ext uri="{C183D7F6-B498-43B3-948B-1728B52AA6E4}">
                <adec:decorative xmlns:adec="http://schemas.microsoft.com/office/drawing/2017/decorative" val="1"/>
              </a:ext>
            </a:extLst>
          </p:cNvPr>
          <p:cNvCxnSpPr>
            <a:cxnSpLocks/>
          </p:cNvCxnSpPr>
          <p:nvPr/>
        </p:nvCxnSpPr>
        <p:spPr>
          <a:xfrm>
            <a:off x="0" y="51077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İçerik Yer Tutucus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088136" y="1160799"/>
            <a:ext cx="8266176" cy="4142232"/>
          </a:xfrm>
        </p:spPr>
        <p:txBody>
          <a:bodyPr rtlCol="0" anchor="b">
            <a:noAutofit/>
          </a:bodyPr>
          <a:lstStyle>
            <a:lvl1pPr marL="0" indent="0">
              <a:lnSpc>
                <a:spcPct val="100000"/>
              </a:lnSpc>
              <a:buNone/>
              <a:defRPr sz="4800" b="1"/>
            </a:lvl1pPr>
            <a:lvl2pPr marL="228600" indent="0">
              <a:lnSpc>
                <a:spcPct val="100000"/>
              </a:lnSpc>
              <a:buNone/>
              <a:defRPr sz="4000" b="1"/>
            </a:lvl2pPr>
            <a:lvl3pPr marL="457200" indent="0">
              <a:lnSpc>
                <a:spcPct val="100000"/>
              </a:lnSpc>
              <a:buNone/>
              <a:defRPr sz="3600" b="1"/>
            </a:lvl3pPr>
            <a:lvl4pPr marL="685800" indent="0">
              <a:lnSpc>
                <a:spcPct val="100000"/>
              </a:lnSpc>
              <a:buNone/>
              <a:defRPr sz="3200" b="1"/>
            </a:lvl4pPr>
            <a:lvl5pPr marL="914400" indent="0">
              <a:lnSpc>
                <a:spcPct val="100000"/>
              </a:lnSpc>
              <a:buNone/>
              <a:defRPr sz="2800" b="1"/>
            </a:lvl5pPr>
          </a:lstStyle>
          <a:p>
            <a:pPr lvl="0" rtl="0"/>
            <a:r>
              <a:rPr lang="tr"/>
              <a:t>Deyimi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rtlCol="0"/>
          <a:lstStyle/>
          <a:p>
            <a:pPr rtl="0"/>
            <a:r>
              <a:rPr lang="tr"/>
              <a:t>Asıl başlık stilini düzenlemek için tıklayın</a:t>
            </a:r>
          </a:p>
        </p:txBody>
      </p:sp>
    </p:spTree>
    <p:extLst>
      <p:ext uri="{BB962C8B-B14F-4D97-AF65-F5344CB8AC3E}">
        <p14:creationId xmlns:p14="http://schemas.microsoft.com/office/powerpoint/2010/main" val="593343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D539070-70D2-4DD1-A439-155343FE262E}"/>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6151AB30-CD74-471D-9FA6-ADC0C901E6D0}"/>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İçerik Yer Tutucusu 2">
            <a:extLst>
              <a:ext uri="{FF2B5EF4-FFF2-40B4-BE49-F238E27FC236}">
                <a16:creationId xmlns:a16="http://schemas.microsoft.com/office/drawing/2014/main" id="{E5F98C4F-4BF6-47CF-ABEE-2B12748C470C}"/>
              </a:ext>
            </a:extLst>
          </p:cNvPr>
          <p:cNvSpPr>
            <a:spLocks noGrp="1"/>
          </p:cNvSpPr>
          <p:nvPr>
            <p:ph idx="1"/>
          </p:nvPr>
        </p:nvSpPr>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7C3EE2F5-9D3C-4BE7-9AD5-335B31CF2CB5}"/>
              </a:ext>
            </a:extLst>
          </p:cNvPr>
          <p:cNvSpPr>
            <a:spLocks noGrp="1"/>
          </p:cNvSpPr>
          <p:nvPr>
            <p:ph type="title"/>
          </p:nvPr>
        </p:nvSpPr>
        <p:spPr/>
        <p:txBody>
          <a:bodyPr rtlCol="0"/>
          <a:lstStyle/>
          <a:p>
            <a:pPr rtl="0"/>
            <a:r>
              <a:rPr lang="tr"/>
              <a:t>Asıl başlık stilini düzenlemek için tıklayın</a:t>
            </a:r>
          </a:p>
        </p:txBody>
      </p:sp>
    </p:spTree>
    <p:extLst>
      <p:ext uri="{BB962C8B-B14F-4D97-AF65-F5344CB8AC3E}">
        <p14:creationId xmlns:p14="http://schemas.microsoft.com/office/powerpoint/2010/main" val="25134829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eyim 3">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24/2/2025</a:t>
            </a:r>
          </a:p>
        </p:txBody>
      </p:sp>
      <p:sp>
        <p:nvSpPr>
          <p:cNvPr id="4" name="Alt Bilgi Yer Tutucusu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tr"/>
              <a:t>Örnek Alt Bilgi Metni</a:t>
            </a:r>
          </a:p>
        </p:txBody>
      </p:sp>
      <p:sp>
        <p:nvSpPr>
          <p:cNvPr id="5" name="Slayt Numarası Yer Tutucus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CC057153-B650-4DEB-B370-79DDCFDCE934}" type="slidenum">
              <a:rPr lang="en-US" smtClean="0"/>
              <a:pPr/>
              <a:t>‹#›</a:t>
            </a:fld>
            <a:endParaRPr lang="en-US"/>
          </a:p>
        </p:txBody>
      </p:sp>
      <p:sp>
        <p:nvSpPr>
          <p:cNvPr id="7" name="İçerik Yer Tutucus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088136" y="914400"/>
            <a:ext cx="9418320" cy="5070068"/>
          </a:xfrm>
        </p:spPr>
        <p:txBody>
          <a:bodyPr rtlCol="0" anchor="t">
            <a:noAutofit/>
          </a:bodyPr>
          <a:lstStyle>
            <a:lvl1pPr marL="0" indent="0">
              <a:lnSpc>
                <a:spcPct val="100000"/>
              </a:lnSpc>
              <a:buNone/>
              <a:defRPr sz="54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rtl="0"/>
            <a:r>
              <a:rPr lang="tr"/>
              <a:t>Deyimi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rtlCol="0"/>
          <a:lstStyle/>
          <a:p>
            <a:pPr rtl="0"/>
            <a:r>
              <a:rPr lang="tr"/>
              <a:t>Asıl başlık stilini düzenlemek için tıklayın</a:t>
            </a:r>
          </a:p>
        </p:txBody>
      </p:sp>
    </p:spTree>
    <p:extLst>
      <p:ext uri="{BB962C8B-B14F-4D97-AF65-F5344CB8AC3E}">
        <p14:creationId xmlns:p14="http://schemas.microsoft.com/office/powerpoint/2010/main" val="3480761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Alıntı 1">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7" name="Düz Bağlayıcı 6">
            <a:extLst>
              <a:ext uri="{FF2B5EF4-FFF2-40B4-BE49-F238E27FC236}">
                <a16:creationId xmlns:a16="http://schemas.microsoft.com/office/drawing/2014/main" id="{52949BEA-90AC-BE5F-28A7-80D65BD19B42}"/>
              </a:ext>
              <a:ext uri="{C183D7F6-B498-43B3-948B-1728B52AA6E4}">
                <adec:decorative xmlns:adec="http://schemas.microsoft.com/office/drawing/2017/decorative" val="1"/>
              </a:ext>
            </a:extLst>
          </p:cNvPr>
          <p:cNvCxnSpPr>
            <a:cxnSpLocks/>
          </p:cNvCxnSpPr>
          <p:nvPr/>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499616" y="5428752"/>
            <a:ext cx="9198864" cy="466344"/>
          </a:xfrm>
        </p:spPr>
        <p:txBody>
          <a:bodyPr rtlCol="0" anchor="ctr">
            <a:normAutofit/>
          </a:bodyPr>
          <a:lstStyle>
            <a:lvl1pPr marL="0" indent="0" algn="r">
              <a:buNone/>
              <a:defRPr sz="20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Alıntı Yazarı</a:t>
            </a:r>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188720"/>
            <a:ext cx="9198864" cy="3657600"/>
          </a:xfrm>
        </p:spPr>
        <p:txBody>
          <a:bodyPr rtlCol="0" anchor="ctr">
            <a:normAutofit/>
          </a:bodyPr>
          <a:lstStyle>
            <a:lvl1pPr algn="l">
              <a:lnSpc>
                <a:spcPct val="100000"/>
              </a:lnSpc>
              <a:defRPr sz="5400" b="1" cap="all" baseline="0">
                <a:solidFill>
                  <a:schemeClr val="tx1"/>
                </a:solidFill>
              </a:defRPr>
            </a:lvl1pPr>
          </a:lstStyle>
          <a:p>
            <a:pPr rtl="0"/>
            <a:r>
              <a:rPr lang="tr"/>
              <a:t>Alıntıyı düzenlemek için tıklayın</a:t>
            </a:r>
          </a:p>
        </p:txBody>
      </p:sp>
    </p:spTree>
    <p:extLst>
      <p:ext uri="{BB962C8B-B14F-4D97-AF65-F5344CB8AC3E}">
        <p14:creationId xmlns:p14="http://schemas.microsoft.com/office/powerpoint/2010/main" val="210648567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lıntı 4">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tx1"/>
                </a:solidFill>
              </a:defRPr>
            </a:lvl1pPr>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lvl1pPr>
              <a:defRPr>
                <a:solidFill>
                  <a:schemeClr val="tx1"/>
                </a:solidFill>
              </a:defRPr>
            </a:lvl1pPr>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tx1"/>
                </a:solidFill>
              </a:defRPr>
            </a:lvl1pPr>
          </a:lstStyle>
          <a:p>
            <a:pPr rtl="0"/>
            <a:fld id="{CC057153-B650-4DEB-B370-79DDCFDCE934}" type="slidenum">
              <a:rPr lang="en-US" smtClean="0"/>
              <a:pPr/>
              <a:t>‹#›</a:t>
            </a:fld>
            <a:endParaRPr lang="en-US" dirty="0"/>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499616" y="5428752"/>
            <a:ext cx="9198864" cy="466344"/>
          </a:xfrm>
        </p:spPr>
        <p:txBody>
          <a:bodyPr rtlCol="0" anchor="ctr">
            <a:normAutofit/>
          </a:bodyPr>
          <a:lstStyle>
            <a:lvl1pPr marL="0" indent="0" algn="l">
              <a:buNone/>
              <a:defRPr sz="20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Alıntı Yazarı</a:t>
            </a:r>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188720"/>
            <a:ext cx="9198864" cy="3657600"/>
          </a:xfrm>
        </p:spPr>
        <p:txBody>
          <a:bodyPr rtlCol="0" anchor="t" anchorCtr="0">
            <a:normAutofit/>
          </a:bodyPr>
          <a:lstStyle>
            <a:lvl1pPr algn="l">
              <a:lnSpc>
                <a:spcPct val="100000"/>
              </a:lnSpc>
              <a:defRPr sz="4800" b="1" cap="all" baseline="0">
                <a:solidFill>
                  <a:schemeClr val="tx1"/>
                </a:solidFill>
              </a:defRPr>
            </a:lvl1pPr>
          </a:lstStyle>
          <a:p>
            <a:pPr rtl="0"/>
            <a:r>
              <a:rPr lang="tr"/>
              <a:t>Alıntıyı düzenlemek için tıklayın</a:t>
            </a:r>
          </a:p>
        </p:txBody>
      </p:sp>
    </p:spTree>
    <p:extLst>
      <p:ext uri="{BB962C8B-B14F-4D97-AF65-F5344CB8AC3E}">
        <p14:creationId xmlns:p14="http://schemas.microsoft.com/office/powerpoint/2010/main" val="21141949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Alıntı 2">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cxnSp>
        <p:nvCxnSpPr>
          <p:cNvPr id="7" name="Düz Bağlayıcı 6">
            <a:extLst>
              <a:ext uri="{FF2B5EF4-FFF2-40B4-BE49-F238E27FC236}">
                <a16:creationId xmlns:a16="http://schemas.microsoft.com/office/drawing/2014/main" id="{29F8509F-2652-8D73-2320-6F2440E44F18}"/>
              </a:ext>
              <a:ext uri="{C183D7F6-B498-43B3-948B-1728B52AA6E4}">
                <adec:decorative xmlns:adec="http://schemas.microsoft.com/office/drawing/2017/decorative" val="1"/>
              </a:ext>
            </a:extLst>
          </p:cNvPr>
          <p:cNvCxnSpPr>
            <a:cxnSpLocks/>
          </p:cNvCxnSpPr>
          <p:nvPr userDrawn="1"/>
        </p:nvCxnSpPr>
        <p:spPr>
          <a:xfrm>
            <a:off x="11387805" y="572686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496568" y="5431536"/>
            <a:ext cx="9198864" cy="466344"/>
          </a:xfrm>
        </p:spPr>
        <p:txBody>
          <a:bodyPr rtlCol="0" anchor="ctr">
            <a:normAutofit/>
          </a:bodyPr>
          <a:lstStyle>
            <a:lvl1pPr marL="0" indent="0" algn="r">
              <a:buNone/>
              <a:defRPr sz="20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Alıntı Yazarı</a:t>
            </a:r>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6568" y="1188720"/>
            <a:ext cx="9198864" cy="3291840"/>
          </a:xfrm>
        </p:spPr>
        <p:txBody>
          <a:bodyPr rtlCol="0" anchor="ctr" anchorCtr="0">
            <a:normAutofit/>
          </a:bodyPr>
          <a:lstStyle>
            <a:lvl1pPr algn="ctr">
              <a:lnSpc>
                <a:spcPct val="100000"/>
              </a:lnSpc>
              <a:defRPr sz="4800" b="1" cap="all" baseline="0"/>
            </a:lvl1pPr>
          </a:lstStyle>
          <a:p>
            <a:pPr rtl="0"/>
            <a:r>
              <a:rPr lang="tr"/>
              <a:t>Alıntıyı düzenlemek için tıklayın</a:t>
            </a:r>
          </a:p>
        </p:txBody>
      </p:sp>
    </p:spTree>
    <p:extLst>
      <p:ext uri="{BB962C8B-B14F-4D97-AF65-F5344CB8AC3E}">
        <p14:creationId xmlns:p14="http://schemas.microsoft.com/office/powerpoint/2010/main" val="16701158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Alıntı 3">
    <p:bg>
      <p:bgRef idx="1002">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lvl1pPr>
              <a:defRPr>
                <a:solidFill>
                  <a:schemeClr val="tx1"/>
                </a:solidFill>
              </a:defRPr>
            </a:lvl1pPr>
          </a:lstStyle>
          <a:p>
            <a:pPr rtl="0"/>
            <a:r>
              <a:rPr lang="en-US"/>
              <a:t>24/2/2025</a:t>
            </a:r>
          </a:p>
        </p:txBody>
      </p:sp>
      <p:sp>
        <p:nvSpPr>
          <p:cNvPr id="5" name="Alt Bilgi Yer Tutucusu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lvl1pPr>
              <a:defRPr>
                <a:solidFill>
                  <a:schemeClr val="tx1"/>
                </a:solidFill>
              </a:defRPr>
            </a:lvl1pPr>
          </a:lstStyle>
          <a:p>
            <a:pPr rtl="0"/>
            <a:r>
              <a:rPr lang="tr"/>
              <a:t>Örnek Alt Bilgi Metni</a:t>
            </a:r>
          </a:p>
        </p:txBody>
      </p:sp>
      <p:sp>
        <p:nvSpPr>
          <p:cNvPr id="6" name="Slayt Numarası Yer Tutucus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lvl1pPr>
              <a:defRPr>
                <a:solidFill>
                  <a:schemeClr val="tx1"/>
                </a:solidFill>
              </a:defRPr>
            </a:lvl1pPr>
          </a:lstStyle>
          <a:p>
            <a:pPr rtl="0"/>
            <a:fld id="{CC057153-B650-4DEB-B370-79DDCFDCE934}" type="slidenum">
              <a:rPr lang="en-US" smtClean="0"/>
              <a:pPr/>
              <a:t>‹#›</a:t>
            </a:fld>
            <a:endParaRPr lang="en-US"/>
          </a:p>
        </p:txBody>
      </p:sp>
      <p:sp>
        <p:nvSpPr>
          <p:cNvPr id="3" name="Alt Başlık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088136" y="5669280"/>
            <a:ext cx="8961120" cy="466344"/>
          </a:xfrm>
        </p:spPr>
        <p:txBody>
          <a:bodyPr rtlCol="0" anchor="ctr">
            <a:normAutofit/>
          </a:bodyPr>
          <a:lstStyle>
            <a:lvl1pPr marL="0" indent="0" algn="l">
              <a:buNone/>
              <a:defRPr sz="22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
              <a:t>Alıntı Yazarı</a:t>
            </a:r>
          </a:p>
        </p:txBody>
      </p:sp>
      <p:sp>
        <p:nvSpPr>
          <p:cNvPr id="2" name="Başlık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088136" y="1088136"/>
            <a:ext cx="8961120" cy="3169920"/>
          </a:xfrm>
        </p:spPr>
        <p:txBody>
          <a:bodyPr rtlCol="0" anchor="t" anchorCtr="0">
            <a:normAutofit/>
          </a:bodyPr>
          <a:lstStyle>
            <a:lvl1pPr algn="l">
              <a:lnSpc>
                <a:spcPct val="100000"/>
              </a:lnSpc>
              <a:defRPr sz="4800" b="1" cap="all" baseline="0">
                <a:solidFill>
                  <a:schemeClr val="tx1"/>
                </a:solidFill>
              </a:defRPr>
            </a:lvl1pPr>
          </a:lstStyle>
          <a:p>
            <a:pPr rtl="0"/>
            <a:r>
              <a:rPr lang="tr"/>
              <a:t>Alıntıyı düzenlemek için tıklayın</a:t>
            </a:r>
          </a:p>
        </p:txBody>
      </p:sp>
    </p:spTree>
    <p:extLst>
      <p:ext uri="{BB962C8B-B14F-4D97-AF65-F5344CB8AC3E}">
        <p14:creationId xmlns:p14="http://schemas.microsoft.com/office/powerpoint/2010/main" val="8597492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4EDEFAAA-1B70-42AA-ADCC-F49B58132654}"/>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6" name="Alt Bilgi Yer Tutucusu 5">
            <a:extLst>
              <a:ext uri="{FF2B5EF4-FFF2-40B4-BE49-F238E27FC236}">
                <a16:creationId xmlns:a16="http://schemas.microsoft.com/office/drawing/2014/main" id="{E4C7B6CC-1C13-4F34-AC86-CCD442C8C3DA}"/>
              </a:ext>
            </a:extLst>
          </p:cNvPr>
          <p:cNvSpPr>
            <a:spLocks noGrp="1"/>
          </p:cNvSpPr>
          <p:nvPr>
            <p:ph type="ftr" sz="quarter" idx="11"/>
          </p:nvPr>
        </p:nvSpPr>
        <p:spPr/>
        <p:txBody>
          <a:bodyPr rtlCol="0"/>
          <a:lstStyle/>
          <a:p>
            <a:pPr rtl="0"/>
            <a:endParaRPr lang="en-US"/>
          </a:p>
        </p:txBody>
      </p:sp>
      <p:sp>
        <p:nvSpPr>
          <p:cNvPr id="7" name="Slayt Numarası Yer Tutucusu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4" name="Metin Yer Tutucusu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
              <a:t>Asıl metin stillerini düzenlemek için tıklayın</a:t>
            </a:r>
          </a:p>
        </p:txBody>
      </p:sp>
      <p:sp>
        <p:nvSpPr>
          <p:cNvPr id="3" name="İçerik Yer Tutucusu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rtlCol="0" anchor="t">
            <a:noAutofit/>
          </a:bodyPr>
          <a:lstStyle>
            <a:lvl1pPr>
              <a:defRPr sz="4000" cap="none"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3360230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F4F55A58-F085-4500-AF61-045B12C8F41E}"/>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6" name="Alt Bilgi Yer Tutucusu 5">
            <a:extLst>
              <a:ext uri="{FF2B5EF4-FFF2-40B4-BE49-F238E27FC236}">
                <a16:creationId xmlns:a16="http://schemas.microsoft.com/office/drawing/2014/main" id="{E9936470-561D-49AE-AC84-B79D483FDA77}"/>
              </a:ext>
            </a:extLst>
          </p:cNvPr>
          <p:cNvSpPr>
            <a:spLocks noGrp="1"/>
          </p:cNvSpPr>
          <p:nvPr>
            <p:ph type="ftr" sz="quarter" idx="11"/>
          </p:nvPr>
        </p:nvSpPr>
        <p:spPr/>
        <p:txBody>
          <a:bodyPr rtlCol="0"/>
          <a:lstStyle/>
          <a:p>
            <a:pPr rtl="0"/>
            <a:endParaRPr lang="en-US"/>
          </a:p>
        </p:txBody>
      </p:sp>
      <p:sp>
        <p:nvSpPr>
          <p:cNvPr id="7" name="Slayt Numarası Yer Tutucusu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Resim Yer Tutucusu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a:blipFill>
            <a:blip r:embed="rId2">
              <a:alphaModFix amt="80000"/>
            </a:blip>
            <a:stretch>
              <a:fillRect/>
            </a:stretch>
          </a:blipFill>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
              <a:t>Resim eklemek için simgeye tıklayın</a:t>
            </a:r>
            <a:endParaRPr lang="en-US" dirty="0"/>
          </a:p>
        </p:txBody>
      </p:sp>
      <p:sp>
        <p:nvSpPr>
          <p:cNvPr id="4" name="Metin Yer Tutucusu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
              <a:t>Asıl metin stillerini düzenlemek için tıklayın</a:t>
            </a:r>
          </a:p>
        </p:txBody>
      </p:sp>
      <p:sp>
        <p:nvSpPr>
          <p:cNvPr id="2" name="Başlık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rtlCol="0" anchor="t">
            <a:noAutofit/>
          </a:bodyPr>
          <a:lstStyle>
            <a:lvl1pPr>
              <a:defRPr sz="4000" cap="none"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9840273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9AFF5A02-0FC4-41C8-A13C-4C929B28846B}"/>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80459378-C430-49DB-B2D6-E32FBBCD4A6F}"/>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Dikey Metin Yer Tutucusu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8DD6C900-05BC-4021-B69F-2DAF974B7EF6}"/>
              </a:ext>
            </a:extLst>
          </p:cNvPr>
          <p:cNvSpPr>
            <a:spLocks noGrp="1"/>
          </p:cNvSpPr>
          <p:nvPr>
            <p:ph type="title"/>
          </p:nvPr>
        </p:nvSpPr>
        <p:spPr/>
        <p:txBody>
          <a:bodyPr rtlCol="0">
            <a:normAutofit/>
          </a:bodyPr>
          <a:lstStyle>
            <a:lvl1pPr>
              <a:defRPr sz="4000"/>
            </a:lvl1pPr>
          </a:lstStyle>
          <a:p>
            <a:pPr rtl="0"/>
            <a:r>
              <a:rPr lang="tr"/>
              <a:t>Asıl başlık stilini düzenlemek için tıklayın</a:t>
            </a:r>
          </a:p>
        </p:txBody>
      </p:sp>
    </p:spTree>
    <p:extLst>
      <p:ext uri="{BB962C8B-B14F-4D97-AF65-F5344CB8AC3E}">
        <p14:creationId xmlns:p14="http://schemas.microsoft.com/office/powerpoint/2010/main" val="1643845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Resim Yazılı İçerik 2">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93F05638-7A56-469A-825A-1DFA600254C8}"/>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9C85A215-184B-2105-0279-ED02F6445831}"/>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İçerik Yer Tutucusu 2">
            <a:extLst>
              <a:ext uri="{FF2B5EF4-FFF2-40B4-BE49-F238E27FC236}">
                <a16:creationId xmlns:a16="http://schemas.microsoft.com/office/drawing/2014/main" id="{2F3B20A8-A604-C977-02C0-083BA8663484}"/>
              </a:ext>
            </a:extLst>
          </p:cNvPr>
          <p:cNvSpPr>
            <a:spLocks noGrp="1"/>
          </p:cNvSpPr>
          <p:nvPr>
            <p:ph idx="1"/>
          </p:nvPr>
        </p:nvSpPr>
        <p:spPr>
          <a:xfrm>
            <a:off x="5134708" y="1088136"/>
            <a:ext cx="6440258" cy="5220588"/>
          </a:xfrm>
        </p:spPr>
        <p:txBody>
          <a:bodyPr rtlCol="0">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4" name="Metin Yer Tutucusu 3">
            <a:extLst>
              <a:ext uri="{FF2B5EF4-FFF2-40B4-BE49-F238E27FC236}">
                <a16:creationId xmlns:a16="http://schemas.microsoft.com/office/drawing/2014/main" id="{EC0EEBFB-2026-6A35-33ED-F008376B67A0}"/>
              </a:ext>
            </a:extLst>
          </p:cNvPr>
          <p:cNvSpPr>
            <a:spLocks noGrp="1"/>
          </p:cNvSpPr>
          <p:nvPr>
            <p:ph type="body" sz="half" idx="2"/>
          </p:nvPr>
        </p:nvSpPr>
        <p:spPr>
          <a:xfrm>
            <a:off x="1088136" y="2845641"/>
            <a:ext cx="3595634" cy="3458743"/>
          </a:xfrm>
        </p:spPr>
        <p:txBody>
          <a:bodyPr rtlCol="0"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
              <a:t>Asıl metin stillerini düzenlemek için tıklayın</a:t>
            </a:r>
          </a:p>
        </p:txBody>
      </p:sp>
      <p:sp>
        <p:nvSpPr>
          <p:cNvPr id="2" name="Başlık 1">
            <a:extLst>
              <a:ext uri="{FF2B5EF4-FFF2-40B4-BE49-F238E27FC236}">
                <a16:creationId xmlns:a16="http://schemas.microsoft.com/office/drawing/2014/main" id="{C350C37F-77BE-E128-4248-D001C39E79C6}"/>
              </a:ext>
            </a:extLst>
          </p:cNvPr>
          <p:cNvSpPr>
            <a:spLocks noGrp="1"/>
          </p:cNvSpPr>
          <p:nvPr>
            <p:ph type="title"/>
          </p:nvPr>
        </p:nvSpPr>
        <p:spPr>
          <a:xfrm>
            <a:off x="1088136" y="1088136"/>
            <a:ext cx="3595634" cy="1757505"/>
          </a:xfrm>
        </p:spPr>
        <p:txBody>
          <a:bodyPr rtlCol="0" anchor="t">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9206157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Resim Yazılı Resim 2">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920B235E-39C7-4C78-20EF-DB48ECD9CB90}"/>
              </a:ext>
            </a:extLst>
          </p:cNvPr>
          <p:cNvSpPr>
            <a:spLocks noGrp="1"/>
          </p:cNvSpPr>
          <p:nvPr>
            <p:ph type="dt" sz="half" idx="10"/>
          </p:nvPr>
        </p:nvSpPr>
        <p:spPr/>
        <p:txBody>
          <a:bodyPr rtlCol="0"/>
          <a:lstStyle/>
          <a:p>
            <a:pPr rtl="0"/>
            <a:r>
              <a:rPr lang="en-US"/>
              <a:t>24/2/2025</a:t>
            </a:r>
          </a:p>
        </p:txBody>
      </p:sp>
      <p:sp>
        <p:nvSpPr>
          <p:cNvPr id="6" name="Alt Bilgi Yer Tutucusu 5">
            <a:extLst>
              <a:ext uri="{FF2B5EF4-FFF2-40B4-BE49-F238E27FC236}">
                <a16:creationId xmlns:a16="http://schemas.microsoft.com/office/drawing/2014/main" id="{7FDC75DA-9A78-9AB9-7171-95A08CC51C56}"/>
              </a:ext>
            </a:extLst>
          </p:cNvPr>
          <p:cNvSpPr>
            <a:spLocks noGrp="1"/>
          </p:cNvSpPr>
          <p:nvPr>
            <p:ph type="ftr" sz="quarter" idx="11"/>
          </p:nvPr>
        </p:nvSpPr>
        <p:spPr/>
        <p:txBody>
          <a:bodyPr rtlCol="0"/>
          <a:lstStyle/>
          <a:p>
            <a:pPr rtl="0"/>
            <a:r>
              <a:rPr lang="tr"/>
              <a:t>Örnek Alt Bilgi Metni</a:t>
            </a:r>
          </a:p>
        </p:txBody>
      </p:sp>
      <p:sp>
        <p:nvSpPr>
          <p:cNvPr id="7" name="Slayt Numarası Yer Tutucusu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3" name="Resim Yer Tutucusu 2">
            <a:extLst>
              <a:ext uri="{FF2B5EF4-FFF2-40B4-BE49-F238E27FC236}">
                <a16:creationId xmlns:a16="http://schemas.microsoft.com/office/drawing/2014/main" id="{9571C769-CEC8-962A-01E6-15B0E056791E}"/>
              </a:ext>
            </a:extLst>
          </p:cNvPr>
          <p:cNvSpPr>
            <a:spLocks noGrp="1"/>
          </p:cNvSpPr>
          <p:nvPr>
            <p:ph type="pic" idx="1"/>
          </p:nvPr>
        </p:nvSpPr>
        <p:spPr>
          <a:xfrm>
            <a:off x="5063319" y="1088136"/>
            <a:ext cx="6519080" cy="5248655"/>
          </a:xfrm>
          <a:blipFill>
            <a:blip r:embed="rId2">
              <a:alphaModFix amt="80000"/>
            </a:blip>
            <a:stretch>
              <a:fillRect/>
            </a:stretch>
          </a:blipFill>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
              <a:t>Resim eklemek için simgeye tıklayın</a:t>
            </a:r>
            <a:endParaRPr lang="en-US" dirty="0"/>
          </a:p>
        </p:txBody>
      </p:sp>
      <p:sp>
        <p:nvSpPr>
          <p:cNvPr id="4" name="Metin Yer Tutucusu 3">
            <a:extLst>
              <a:ext uri="{FF2B5EF4-FFF2-40B4-BE49-F238E27FC236}">
                <a16:creationId xmlns:a16="http://schemas.microsoft.com/office/drawing/2014/main" id="{F32C4A61-EF2A-C5A5-B150-4448600B3937}"/>
              </a:ext>
            </a:extLst>
          </p:cNvPr>
          <p:cNvSpPr>
            <a:spLocks noGrp="1"/>
          </p:cNvSpPr>
          <p:nvPr>
            <p:ph type="body" sz="half" idx="2"/>
          </p:nvPr>
        </p:nvSpPr>
        <p:spPr>
          <a:xfrm>
            <a:off x="1088136" y="3300449"/>
            <a:ext cx="3585586" cy="2960326"/>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
              <a:t>Asıl metin stillerini düzenlemek için tıklayın</a:t>
            </a:r>
          </a:p>
        </p:txBody>
      </p:sp>
      <p:sp>
        <p:nvSpPr>
          <p:cNvPr id="2" name="Başlık 1">
            <a:extLst>
              <a:ext uri="{FF2B5EF4-FFF2-40B4-BE49-F238E27FC236}">
                <a16:creationId xmlns:a16="http://schemas.microsoft.com/office/drawing/2014/main" id="{EFB06A09-98CF-FAC2-3708-AECC4360C651}"/>
              </a:ext>
            </a:extLst>
          </p:cNvPr>
          <p:cNvSpPr>
            <a:spLocks noGrp="1"/>
          </p:cNvSpPr>
          <p:nvPr>
            <p:ph type="title"/>
          </p:nvPr>
        </p:nvSpPr>
        <p:spPr>
          <a:xfrm>
            <a:off x="1088136" y="1088136"/>
            <a:ext cx="3595634" cy="2212313"/>
          </a:xfrm>
        </p:spPr>
        <p:txBody>
          <a:bodyPr rtlCol="0" anchor="t">
            <a:normAutofit/>
          </a:bodyPr>
          <a:lstStyle>
            <a:lvl1pPr>
              <a:defRPr sz="400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4229643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B3408851-4DCC-447C-828A-5F7E66F7623D}"/>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4C094542-CAEF-4D6C-BE6A-BC100F0590F9}"/>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Metin Yer Tutucusu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rtlCol="0"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
              <a:t>Asıl metin stillerini düzenlemek için tıklayın</a:t>
            </a:r>
          </a:p>
        </p:txBody>
      </p:sp>
      <p:sp>
        <p:nvSpPr>
          <p:cNvPr id="2" name="Başlık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rtlCol="0" anchor="t">
            <a:normAutofit/>
          </a:bodyPr>
          <a:lstStyle>
            <a:lvl1pPr>
              <a:defRPr sz="4000" cap="all" baseline="0"/>
            </a:lvl1pPr>
          </a:lstStyle>
          <a:p>
            <a:pPr rtl="0"/>
            <a:r>
              <a:rPr lang="tr"/>
              <a:t>Asıl başlık stilini düzenlemek için tıklayın</a:t>
            </a:r>
          </a:p>
        </p:txBody>
      </p:sp>
    </p:spTree>
    <p:extLst>
      <p:ext uri="{BB962C8B-B14F-4D97-AF65-F5344CB8AC3E}">
        <p14:creationId xmlns:p14="http://schemas.microsoft.com/office/powerpoint/2010/main" val="16907787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onuç">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8" name="İçerik Yer Tutucusu 7">
            <a:extLst>
              <a:ext uri="{FF2B5EF4-FFF2-40B4-BE49-F238E27FC236}">
                <a16:creationId xmlns:a16="http://schemas.microsoft.com/office/drawing/2014/main" id="{C7E1FCC9-2D1D-9C6B-8C9A-E3D0A77DBEF0}"/>
              </a:ext>
            </a:extLst>
          </p:cNvPr>
          <p:cNvSpPr>
            <a:spLocks noGrp="1"/>
          </p:cNvSpPr>
          <p:nvPr>
            <p:ph sz="quarter" idx="13"/>
          </p:nvPr>
        </p:nvSpPr>
        <p:spPr>
          <a:xfrm>
            <a:off x="1088136" y="2743200"/>
            <a:ext cx="10015728" cy="2743200"/>
          </a:xfrm>
        </p:spPr>
        <p:txBody>
          <a:bodyPr rtlCol="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7342307" cy="1133856"/>
          </a:xfrm>
        </p:spPr>
        <p:txBody>
          <a:bodyPr rtlCol="0" anchor="t" anchorCtr="0">
            <a:noAutofit/>
          </a:bodyPr>
          <a:lstStyle>
            <a:lvl1pPr>
              <a:defRPr sz="60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850334043"/>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onuç 2">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24/2/2025</a:t>
            </a:r>
          </a:p>
        </p:txBody>
      </p:sp>
      <p:sp>
        <p:nvSpPr>
          <p:cNvPr id="5" name="Alt Bilgi Yer Tutucusu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tr"/>
              <a:t>Örnek Alt Bilgi Metni</a:t>
            </a:r>
          </a:p>
        </p:txBody>
      </p:sp>
      <p:sp>
        <p:nvSpPr>
          <p:cNvPr id="6" name="Slayt Numarası Yer Tutucus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CC057153-B650-4DEB-B370-79DDCFDCE934}" type="slidenum">
              <a:rPr lang="en-US" smtClean="0"/>
              <a:t>‹#›</a:t>
            </a:fld>
            <a:endParaRPr lang="en-US"/>
          </a:p>
        </p:txBody>
      </p:sp>
      <p:sp>
        <p:nvSpPr>
          <p:cNvPr id="7" name="İçerik Yer Tutucusu 6">
            <a:extLst>
              <a:ext uri="{FF2B5EF4-FFF2-40B4-BE49-F238E27FC236}">
                <a16:creationId xmlns:a16="http://schemas.microsoft.com/office/drawing/2014/main" id="{053FFEDA-E57B-DF13-2394-A1514E15F85A}"/>
              </a:ext>
            </a:extLst>
          </p:cNvPr>
          <p:cNvSpPr>
            <a:spLocks noGrp="1"/>
          </p:cNvSpPr>
          <p:nvPr>
            <p:ph sz="quarter" idx="14"/>
          </p:nvPr>
        </p:nvSpPr>
        <p:spPr>
          <a:xfrm>
            <a:off x="1088136" y="3383280"/>
            <a:ext cx="8430639" cy="1279615"/>
          </a:xfrm>
        </p:spPr>
        <p:txBody>
          <a:bodyPr rtlCol="0">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Başlık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8430767" cy="1842020"/>
          </a:xfrm>
        </p:spPr>
        <p:txBody>
          <a:bodyPr rtlCol="0" anchor="t" anchorCtr="0">
            <a:noAutofit/>
          </a:bodyPr>
          <a:lstStyle>
            <a:lvl1pPr>
              <a:defRPr sz="6000" cap="all" baseline="0"/>
            </a:lvl1pPr>
          </a:lstStyle>
          <a:p>
            <a:pPr rtl="0"/>
            <a:r>
              <a:rPr lang="tr"/>
              <a:t>Asıl başlık stilini düzenlemek için tıklayın</a:t>
            </a:r>
            <a:endParaRPr lang="en-US" dirty="0"/>
          </a:p>
        </p:txBody>
      </p:sp>
    </p:spTree>
    <p:extLst>
      <p:ext uri="{BB962C8B-B14F-4D97-AF65-F5344CB8AC3E}">
        <p14:creationId xmlns:p14="http://schemas.microsoft.com/office/powerpoint/2010/main" val="1189101307"/>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id="{0F418C15-991C-4C71-8DCD-DB3B3888831F}"/>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F7728CC3-5830-4EFA-B28E-1648904DE189}"/>
              </a:ext>
            </a:extLst>
          </p:cNvPr>
          <p:cNvSpPr>
            <a:spLocks noGrp="1"/>
          </p:cNvSpPr>
          <p:nvPr>
            <p:ph type="ftr" sz="quarter" idx="11"/>
          </p:nvPr>
        </p:nvSpPr>
        <p:spPr/>
        <p:txBody>
          <a:bodyPr rtlCol="0"/>
          <a:lstStyle/>
          <a:p>
            <a:pPr rtl="0"/>
            <a:endParaRPr lang="en-US"/>
          </a:p>
        </p:txBody>
      </p:sp>
      <p:sp>
        <p:nvSpPr>
          <p:cNvPr id="6" name="Slayt Numarası Yer Tutucusu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cxnSp>
        <p:nvCxnSpPr>
          <p:cNvPr id="7" name="Düz Bağlayıcı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ikey Metin Yer Tutucusu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2" name="Dikey Başlık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rtlCol="0"/>
          <a:lstStyle/>
          <a:p>
            <a:pPr rtl="0"/>
            <a:r>
              <a:rPr lang="tr"/>
              <a:t>Asıl başlık stilini düzenlemek için tıklayın</a:t>
            </a:r>
            <a:endParaRPr lang="en-US" dirty="0"/>
          </a:p>
        </p:txBody>
      </p:sp>
    </p:spTree>
    <p:extLst>
      <p:ext uri="{BB962C8B-B14F-4D97-AF65-F5344CB8AC3E}">
        <p14:creationId xmlns:p14="http://schemas.microsoft.com/office/powerpoint/2010/main" val="118747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Tarih Yer Tutucusu 4">
            <a:extLst>
              <a:ext uri="{FF2B5EF4-FFF2-40B4-BE49-F238E27FC236}">
                <a16:creationId xmlns:a16="http://schemas.microsoft.com/office/drawing/2014/main" id="{D16E2D9F-1FCE-4A1C-996E-DB05777A8994}"/>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6" name="Alt Bilgi Yer Tutucusu 5">
            <a:extLst>
              <a:ext uri="{FF2B5EF4-FFF2-40B4-BE49-F238E27FC236}">
                <a16:creationId xmlns:a16="http://schemas.microsoft.com/office/drawing/2014/main" id="{40629E05-3F6C-40BF-9324-118588B6CAE6}"/>
              </a:ext>
            </a:extLst>
          </p:cNvPr>
          <p:cNvSpPr>
            <a:spLocks noGrp="1"/>
          </p:cNvSpPr>
          <p:nvPr>
            <p:ph type="ftr" sz="quarter" idx="11"/>
          </p:nvPr>
        </p:nvSpPr>
        <p:spPr/>
        <p:txBody>
          <a:bodyPr rtlCol="0"/>
          <a:lstStyle/>
          <a:p>
            <a:pPr rtl="0"/>
            <a:endParaRPr lang="en-US"/>
          </a:p>
        </p:txBody>
      </p:sp>
      <p:sp>
        <p:nvSpPr>
          <p:cNvPr id="7" name="Slayt Numarası Yer Tutucusu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3" name="İçerik Yer Tutucusu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4" name="İçerik Yer Tutucusu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2" name="Başlık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rtlCol="0"/>
          <a:lstStyle/>
          <a:p>
            <a:pPr rtl="0"/>
            <a:r>
              <a:rPr lang="tr"/>
              <a:t>Asıl başlık stilini düzenlemek için tıklayın</a:t>
            </a:r>
          </a:p>
        </p:txBody>
      </p:sp>
    </p:spTree>
    <p:extLst>
      <p:ext uri="{BB962C8B-B14F-4D97-AF65-F5344CB8AC3E}">
        <p14:creationId xmlns:p14="http://schemas.microsoft.com/office/powerpoint/2010/main" val="388165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Tarih Yer Tutucusu 6">
            <a:extLst>
              <a:ext uri="{FF2B5EF4-FFF2-40B4-BE49-F238E27FC236}">
                <a16:creationId xmlns:a16="http://schemas.microsoft.com/office/drawing/2014/main" id="{AA5AE694-5CA0-48DA-90D3-EC42BD1D86C1}"/>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8" name="Alt Bilgi Yer Tutucusu 7">
            <a:extLst>
              <a:ext uri="{FF2B5EF4-FFF2-40B4-BE49-F238E27FC236}">
                <a16:creationId xmlns:a16="http://schemas.microsoft.com/office/drawing/2014/main" id="{F340A80D-4CCB-4899-9E1D-A5967F4E649A}"/>
              </a:ext>
            </a:extLst>
          </p:cNvPr>
          <p:cNvSpPr>
            <a:spLocks noGrp="1"/>
          </p:cNvSpPr>
          <p:nvPr>
            <p:ph type="ftr" sz="quarter" idx="11"/>
          </p:nvPr>
        </p:nvSpPr>
        <p:spPr/>
        <p:txBody>
          <a:bodyPr rtlCol="0"/>
          <a:lstStyle/>
          <a:p>
            <a:pPr rtl="0"/>
            <a:endParaRPr lang="en-US"/>
          </a:p>
        </p:txBody>
      </p:sp>
      <p:sp>
        <p:nvSpPr>
          <p:cNvPr id="9" name="Slayt Numarası Yer Tutucusu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4" name="İçerik Yer Tutucusu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6" name="İçerik Yer Tutucusu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5" name="Metin Yer Tutucusu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rtlCol="0"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
              <a:t>Asıl metin stillerini düzenlemek için tıklayın</a:t>
            </a:r>
          </a:p>
        </p:txBody>
      </p:sp>
      <p:sp>
        <p:nvSpPr>
          <p:cNvPr id="3" name="Metin Yer Tutucusu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rtlCol="0"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
              <a:t>Asıl metin stillerini düzenlemek için tıklayın</a:t>
            </a:r>
          </a:p>
        </p:txBody>
      </p:sp>
      <p:sp>
        <p:nvSpPr>
          <p:cNvPr id="2" name="Başlık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rtlCol="0"/>
          <a:lstStyle/>
          <a:p>
            <a:pPr rtl="0"/>
            <a:r>
              <a:rPr lang="tr"/>
              <a:t>Asıl başlık stilini düzenlemek için tıklayın</a:t>
            </a:r>
          </a:p>
        </p:txBody>
      </p:sp>
    </p:spTree>
    <p:extLst>
      <p:ext uri="{BB962C8B-B14F-4D97-AF65-F5344CB8AC3E}">
        <p14:creationId xmlns:p14="http://schemas.microsoft.com/office/powerpoint/2010/main" val="2079532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Tarih Yer Tutucusu 2">
            <a:extLst>
              <a:ext uri="{FF2B5EF4-FFF2-40B4-BE49-F238E27FC236}">
                <a16:creationId xmlns:a16="http://schemas.microsoft.com/office/drawing/2014/main" id="{A1B8A8D1-71AD-4F9F-B393-9EED83FEF003}"/>
              </a:ext>
            </a:extLst>
          </p:cNvPr>
          <p:cNvSpPr>
            <a:spLocks noGrp="1"/>
          </p:cNvSpPr>
          <p:nvPr>
            <p:ph type="dt" sz="half" idx="10"/>
          </p:nvPr>
        </p:nvSpPr>
        <p:spPr/>
        <p:txBody>
          <a:bodyPr rtlCol="0"/>
          <a:lstStyle/>
          <a:p>
            <a:pPr rtl="0"/>
            <a:fld id="{2ABAD28B-DD56-4B56-883A-96608C765E28}" type="datetimeFigureOut">
              <a:rPr lang="en-US" smtClean="0"/>
              <a:t>7/15/2026</a:t>
            </a:fld>
            <a:endParaRPr lang="en-US"/>
          </a:p>
        </p:txBody>
      </p:sp>
      <p:sp>
        <p:nvSpPr>
          <p:cNvPr id="4" name="Alt Bilgi Yer Tutucusu 3">
            <a:extLst>
              <a:ext uri="{FF2B5EF4-FFF2-40B4-BE49-F238E27FC236}">
                <a16:creationId xmlns:a16="http://schemas.microsoft.com/office/drawing/2014/main" id="{D7E36922-9A4C-453D-9B70-0C3A70281C03}"/>
              </a:ext>
            </a:extLst>
          </p:cNvPr>
          <p:cNvSpPr>
            <a:spLocks noGrp="1"/>
          </p:cNvSpPr>
          <p:nvPr>
            <p:ph type="ftr" sz="quarter" idx="11"/>
          </p:nvPr>
        </p:nvSpPr>
        <p:spPr/>
        <p:txBody>
          <a:bodyPr rtlCol="0"/>
          <a:lstStyle/>
          <a:p>
            <a:pPr rtl="0"/>
            <a:endParaRPr lang="en-US"/>
          </a:p>
        </p:txBody>
      </p:sp>
      <p:sp>
        <p:nvSpPr>
          <p:cNvPr id="5" name="Slayt Numarası Yer Tutucusu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rtlCol="0"/>
          <a:lstStyle/>
          <a:p>
            <a:pPr rtl="0"/>
            <a:fld id="{7DF5BAF5-ABAB-4575-8E56-D109A3D17F9F}" type="slidenum">
              <a:rPr lang="en-US" smtClean="0"/>
              <a:t>‹#›</a:t>
            </a:fld>
            <a:endParaRPr lang="en-US"/>
          </a:p>
        </p:txBody>
      </p:sp>
      <p:sp>
        <p:nvSpPr>
          <p:cNvPr id="2" name="Başlık 1">
            <a:extLst>
              <a:ext uri="{FF2B5EF4-FFF2-40B4-BE49-F238E27FC236}">
                <a16:creationId xmlns:a16="http://schemas.microsoft.com/office/drawing/2014/main" id="{4E87C91E-0A11-4E5D-9B8D-5316E73A2D58}"/>
              </a:ext>
            </a:extLst>
          </p:cNvPr>
          <p:cNvSpPr>
            <a:spLocks noGrp="1"/>
          </p:cNvSpPr>
          <p:nvPr>
            <p:ph type="title"/>
          </p:nvPr>
        </p:nvSpPr>
        <p:spPr/>
        <p:txBody>
          <a:bodyPr rtlCol="0"/>
          <a:lstStyle>
            <a:lvl1pPr>
              <a:defRPr cap="all" baseline="0"/>
            </a:lvl1pPr>
          </a:lstStyle>
          <a:p>
            <a:pPr rtl="0"/>
            <a:r>
              <a:rPr lang="tr"/>
              <a:t>Asıl başlık stilini düzenlemek için tıklayın</a:t>
            </a:r>
          </a:p>
        </p:txBody>
      </p:sp>
    </p:spTree>
    <p:extLst>
      <p:ext uri="{BB962C8B-B14F-4D97-AF65-F5344CB8AC3E}">
        <p14:creationId xmlns:p14="http://schemas.microsoft.com/office/powerpoint/2010/main" val="17874762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Düz Bağlayıcı 6">
            <a:extLst>
              <a:ext uri="{FF2B5EF4-FFF2-40B4-BE49-F238E27FC236}">
                <a16:creationId xmlns:a16="http://schemas.microsoft.com/office/drawing/2014/main" id="{3D8F5E9F-8F61-B124-73DA-520132A330BD}"/>
              </a:ext>
              <a:ext uri="{C183D7F6-B498-43B3-948B-1728B52AA6E4}">
                <adec:decorative xmlns:adec="http://schemas.microsoft.com/office/drawing/2017/decorative" val="1"/>
              </a:ext>
            </a:extLst>
          </p:cNvPr>
          <p:cNvCxnSpPr>
            <a:cxnSpLocks/>
          </p:cNvCxnSpPr>
          <p:nvPr/>
        </p:nvCxnSpPr>
        <p:spPr>
          <a:xfrm>
            <a:off x="0" y="120586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Başlık Yer Tutucusu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pPr rtl="0"/>
            <a:r>
              <a:rPr lang="tr"/>
              <a:t>Asıl başlık stilini düzenlemek için tıklayın</a:t>
            </a:r>
            <a:endParaRPr lang="en-US" dirty="0"/>
          </a:p>
        </p:txBody>
      </p:sp>
      <p:sp>
        <p:nvSpPr>
          <p:cNvPr id="3" name="Metin Yer Tutucusu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endParaRPr lang="en-US" dirty="0"/>
          </a:p>
        </p:txBody>
      </p:sp>
      <p:sp>
        <p:nvSpPr>
          <p:cNvPr id="4" name="Tarih Yer Tutucusu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pPr rtl="0"/>
            <a:fld id="{2ABAD28B-DD56-4B56-883A-96608C765E28}" type="datetimeFigureOut">
              <a:rPr lang="en-US" smtClean="0"/>
              <a:t>7/15/2026</a:t>
            </a:fld>
            <a:endParaRPr lang="en-US"/>
          </a:p>
        </p:txBody>
      </p:sp>
      <p:sp>
        <p:nvSpPr>
          <p:cNvPr id="5" name="Alt Bilgi Yer Tutucusu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pPr rtl="0"/>
            <a:endParaRPr lang="en-US"/>
          </a:p>
        </p:txBody>
      </p:sp>
      <p:sp>
        <p:nvSpPr>
          <p:cNvPr id="6" name="Slayt Numarası Yer Tutucusu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pPr rtl="0"/>
            <a:fld id="{7DF5BAF5-ABAB-4575-8E56-D109A3D17F9F}" type="slidenum">
              <a:rPr lang="en-US" smtClean="0"/>
              <a:t>‹#›</a:t>
            </a:fld>
            <a:endParaRPr lang="en-US"/>
          </a:p>
        </p:txBody>
      </p:sp>
      <p:cxnSp>
        <p:nvCxnSpPr>
          <p:cNvPr id="8" name="Düz Bağlayıcı 7">
            <a:extLst>
              <a:ext uri="{FF2B5EF4-FFF2-40B4-BE49-F238E27FC236}">
                <a16:creationId xmlns:a16="http://schemas.microsoft.com/office/drawing/2014/main" id="{886F9819-4359-CBB9-DECC-CB141827F38B}"/>
              </a:ext>
              <a:ext uri="{C183D7F6-B498-43B3-948B-1728B52AA6E4}">
                <adec:decorative xmlns:adec="http://schemas.microsoft.com/office/drawing/2017/decorative" val="1"/>
              </a:ext>
            </a:extLst>
          </p:cNvPr>
          <p:cNvCxnSpPr>
            <a:cxnSpLocks/>
          </p:cNvCxnSpPr>
          <p:nvPr userDrawn="1"/>
        </p:nvCxnSpPr>
        <p:spPr>
          <a:xfrm>
            <a:off x="0" y="120586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86950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88"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 id="2147483762" r:id="rId38"/>
    <p:sldLayoutId id="2147483763" r:id="rId39"/>
    <p:sldLayoutId id="2147483764" r:id="rId40"/>
    <p:sldLayoutId id="2147483765" r:id="rId41"/>
    <p:sldLayoutId id="2147483766" r:id="rId42"/>
    <p:sldLayoutId id="2147483767" r:id="rId43"/>
    <p:sldLayoutId id="2147483768" r:id="rId44"/>
    <p:sldLayoutId id="2147483769" r:id="rId45"/>
    <p:sldLayoutId id="2147483770" r:id="rId46"/>
    <p:sldLayoutId id="2147483771" r:id="rId47"/>
    <p:sldLayoutId id="2147483772" r:id="rId48"/>
    <p:sldLayoutId id="2147483773" r:id="rId49"/>
    <p:sldLayoutId id="2147483774" r:id="rId50"/>
    <p:sldLayoutId id="2147483775" r:id="rId51"/>
    <p:sldLayoutId id="2147483776" r:id="rId52"/>
    <p:sldLayoutId id="2147483777" r:id="rId53"/>
    <p:sldLayoutId id="2147483778" r:id="rId54"/>
    <p:sldLayoutId id="2147483780" r:id="rId55"/>
    <p:sldLayoutId id="2147483781" r:id="rId56"/>
    <p:sldLayoutId id="2147483782" r:id="rId57"/>
    <p:sldLayoutId id="2147483783" r:id="rId58"/>
    <p:sldLayoutId id="2147483784" r:id="rId59"/>
    <p:sldLayoutId id="2147483785" r:id="rId60"/>
    <p:sldLayoutId id="2147483786" r:id="rId61"/>
    <p:sldLayoutId id="2147483787" r:id="rId62"/>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0" indent="0" algn="l" defTabSz="914400" rtl="0" eaLnBrk="1" latinLnBrk="0" hangingPunct="1">
        <a:lnSpc>
          <a:spcPct val="130000"/>
        </a:lnSpc>
        <a:spcBef>
          <a:spcPts val="1000"/>
        </a:spcBef>
        <a:buFont typeface="Neue Haas Grotesk Text Pro" panose="020B0504020202020204" pitchFamily="34" charset="0"/>
        <a:buNone/>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744">
          <p15:clr>
            <a:srgbClr val="F26B43"/>
          </p15:clr>
        </p15:guide>
        <p15:guide id="6" pos="360">
          <p15:clr>
            <a:srgbClr val="F26B43"/>
          </p15:clr>
        </p15:guide>
        <p15:guide id="8" pos="6936">
          <p15:clr>
            <a:srgbClr val="F26B43"/>
          </p15:clr>
        </p15:guide>
        <p15:guide id="10" orient="horz" pos="720">
          <p15:clr>
            <a:srgbClr val="F26B43"/>
          </p15:clr>
        </p15:guide>
        <p15:guide id="14" pos="6528">
          <p15:clr>
            <a:srgbClr val="F26B43"/>
          </p15:clr>
        </p15:guide>
        <p15:guide id="22" orient="horz" pos="3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5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5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a:extLst>
              <a:ext uri="{FF2B5EF4-FFF2-40B4-BE49-F238E27FC236}">
                <a16:creationId xmlns:a16="http://schemas.microsoft.com/office/drawing/2014/main" id="{46217B24-362A-1AD4-621E-F22AA217B31D}"/>
              </a:ext>
            </a:extLst>
          </p:cNvPr>
          <p:cNvSpPr txBox="1">
            <a:spLocks/>
          </p:cNvSpPr>
          <p:nvPr/>
        </p:nvSpPr>
        <p:spPr>
          <a:xfrm>
            <a:off x="624491" y="3021168"/>
            <a:ext cx="4805996" cy="12971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kern="1200" dirty="0">
                <a:solidFill>
                  <a:schemeClr val="tx2"/>
                </a:solidFill>
                <a:latin typeface="+mj-lt"/>
                <a:ea typeface="+mj-ea"/>
                <a:cs typeface="+mj-cs"/>
              </a:rPr>
              <a:t>ÇEVRE SAATİ</a:t>
            </a:r>
            <a:r>
              <a:rPr lang="en-US" sz="4000" kern="1200" dirty="0">
                <a:solidFill>
                  <a:schemeClr val="tx2"/>
                </a:solidFill>
                <a:latin typeface="+mj-lt"/>
                <a:ea typeface="+mj-ea"/>
                <a:cs typeface="+mj-cs"/>
              </a:rPr>
              <a:t>​</a:t>
            </a:r>
          </a:p>
        </p:txBody>
      </p:sp>
      <p:sp>
        <p:nvSpPr>
          <p:cNvPr id="8" name="Metin kutusu 7">
            <a:extLst>
              <a:ext uri="{FF2B5EF4-FFF2-40B4-BE49-F238E27FC236}">
                <a16:creationId xmlns:a16="http://schemas.microsoft.com/office/drawing/2014/main" id="{02BB3D4E-A36D-753E-122B-9C7E206CAA2A}"/>
              </a:ext>
            </a:extLst>
          </p:cNvPr>
          <p:cNvSpPr txBox="1"/>
          <p:nvPr/>
        </p:nvSpPr>
        <p:spPr>
          <a:xfrm>
            <a:off x="192578" y="3669726"/>
            <a:ext cx="4805691" cy="838831"/>
          </a:xfrm>
          <a:prstGeom prst="rect">
            <a:avLst/>
          </a:prstGeom>
        </p:spPr>
        <p:txBody>
          <a:bodyPr vert="horz" lIns="91440" tIns="45720" rIns="91440" bIns="45720" rtlCol="0" anchor="b">
            <a:normAutofit/>
          </a:bodyPr>
          <a:lstStyle/>
          <a:p>
            <a:pPr>
              <a:lnSpc>
                <a:spcPct val="90000"/>
              </a:lnSpc>
              <a:spcBef>
                <a:spcPts val="1000"/>
              </a:spcBef>
            </a:pPr>
            <a:r>
              <a:rPr lang="en-US" sz="2000" b="1" kern="1200" dirty="0">
                <a:solidFill>
                  <a:schemeClr val="tx2"/>
                </a:solidFill>
                <a:latin typeface="+mn-lt"/>
                <a:ea typeface="+mn-ea"/>
                <a:cs typeface="+mn-cs"/>
              </a:rPr>
              <a:t>TEKNOLOJİYİ DOĞA İÇİN KULLAN!</a:t>
            </a:r>
          </a:p>
        </p:txBody>
      </p:sp>
      <p:pic>
        <p:nvPicPr>
          <p:cNvPr id="9" name="Picture 2">
            <a:extLst>
              <a:ext uri="{FF2B5EF4-FFF2-40B4-BE49-F238E27FC236}">
                <a16:creationId xmlns:a16="http://schemas.microsoft.com/office/drawing/2014/main" id="{A7E22968-57D5-FFB0-6802-142A100148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2578" y="38521"/>
            <a:ext cx="1359872" cy="1359872"/>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D9588FBB-B318-638C-C7E9-B31893A790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2387" y="1228449"/>
            <a:ext cx="4805997" cy="4401102"/>
          </a:xfrm>
          <a:prstGeom prst="rect">
            <a:avLst/>
          </a:prstGeom>
        </p:spPr>
      </p:pic>
    </p:spTree>
    <p:extLst>
      <p:ext uri="{BB962C8B-B14F-4D97-AF65-F5344CB8AC3E}">
        <p14:creationId xmlns:p14="http://schemas.microsoft.com/office/powerpoint/2010/main" val="271083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Güzel genç kadın dışarıda">
            <a:extLst>
              <a:ext uri="{FF2B5EF4-FFF2-40B4-BE49-F238E27FC236}">
                <a16:creationId xmlns:a16="http://schemas.microsoft.com/office/drawing/2014/main" id="{A9169CF8-F0B6-C08E-FD36-2B677EB76F74}"/>
              </a:ext>
            </a:extLst>
          </p:cNvPr>
          <p:cNvPicPr>
            <a:picLocks noChangeAspect="1"/>
          </p:cNvPicPr>
          <p:nvPr/>
        </p:nvPicPr>
        <p:blipFill>
          <a:blip r:embed="rId3"/>
          <a:srcRect l="17825" r="17823" b="-1"/>
          <a:stretch>
            <a:fillRect/>
          </a:stretch>
        </p:blipFill>
        <p:spPr>
          <a:xfrm>
            <a:off x="20" y="10"/>
            <a:ext cx="6611489" cy="6857990"/>
          </a:xfrm>
          <a:prstGeom prst="rect">
            <a:avLst/>
          </a:prstGeom>
          <a:noFill/>
        </p:spPr>
      </p:pic>
      <p:sp>
        <p:nvSpPr>
          <p:cNvPr id="3" name="Content Placeholder 2">
            <a:extLst>
              <a:ext uri="{FF2B5EF4-FFF2-40B4-BE49-F238E27FC236}">
                <a16:creationId xmlns:a16="http://schemas.microsoft.com/office/drawing/2014/main" id="{BD309AC8-6CED-B3A1-9ED4-442B3422767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755110" y="262890"/>
            <a:ext cx="5436870" cy="4095750"/>
          </a:xfrm>
        </p:spPr>
        <p:txBody>
          <a:bodyPr>
            <a:noAutofit/>
          </a:bodyPr>
          <a:lstStyle/>
          <a:p>
            <a:r>
              <a:rPr lang="tr-TR" sz="2600" b="1" dirty="0">
                <a:latin typeface="Calibri" panose="020F0502020204030204" pitchFamily="34" charset="0"/>
                <a:ea typeface="Calibri" panose="020F0502020204030204" pitchFamily="34" charset="0"/>
                <a:cs typeface="Calibri" panose="020F0502020204030204" pitchFamily="34" charset="0"/>
              </a:rPr>
              <a:t>Dijital Detoks Nedir? </a:t>
            </a:r>
          </a:p>
          <a:p>
            <a:r>
              <a:rPr lang="tr-TR" sz="2200" b="1" dirty="0">
                <a:latin typeface="Calibri" panose="020F0502020204030204" pitchFamily="34" charset="0"/>
                <a:ea typeface="Calibri" panose="020F0502020204030204" pitchFamily="34" charset="0"/>
                <a:cs typeface="Calibri" panose="020F0502020204030204" pitchFamily="34" charset="0"/>
              </a:rPr>
              <a:t>Dijital detoks</a:t>
            </a:r>
            <a:r>
              <a:rPr lang="tr-TR" sz="2200" dirty="0">
                <a:latin typeface="Calibri" panose="020F0502020204030204" pitchFamily="34" charset="0"/>
                <a:ea typeface="Calibri" panose="020F0502020204030204" pitchFamily="34" charset="0"/>
                <a:cs typeface="Calibri" panose="020F0502020204030204" pitchFamily="34" charset="0"/>
              </a:rPr>
              <a:t>, ekran kullanımını bilinçli şekilde azaltarak zihinsel, sosyal ve duygusal dengemizi korumayı amaçlayan bir yaklaşımdır.</a:t>
            </a:r>
          </a:p>
          <a:p>
            <a:r>
              <a:rPr lang="tr-TR" sz="2200" dirty="0">
                <a:latin typeface="Calibri" panose="020F0502020204030204" pitchFamily="34" charset="0"/>
                <a:ea typeface="Calibri" panose="020F0502020204030204" pitchFamily="34" charset="0"/>
                <a:cs typeface="Calibri" panose="020F0502020204030204" pitchFamily="34" charset="0"/>
              </a:rPr>
              <a:t>Aşırı ekran kullanımı </a:t>
            </a:r>
            <a:r>
              <a:rPr lang="tr-TR" sz="2200" b="1" dirty="0">
                <a:latin typeface="Calibri" panose="020F0502020204030204" pitchFamily="34" charset="0"/>
                <a:ea typeface="Calibri" panose="020F0502020204030204" pitchFamily="34" charset="0"/>
                <a:cs typeface="Calibri" panose="020F0502020204030204" pitchFamily="34" charset="0"/>
              </a:rPr>
              <a:t>dikkat süresini kısaltabilir</a:t>
            </a:r>
            <a:r>
              <a:rPr lang="tr-TR" sz="2200" dirty="0">
                <a:latin typeface="Calibri" panose="020F0502020204030204" pitchFamily="34" charset="0"/>
                <a:ea typeface="Calibri" panose="020F0502020204030204" pitchFamily="34" charset="0"/>
                <a:cs typeface="Calibri" panose="020F0502020204030204" pitchFamily="34" charset="0"/>
              </a:rPr>
              <a:t> ve </a:t>
            </a:r>
            <a:r>
              <a:rPr lang="tr-TR" sz="2200" b="1" dirty="0">
                <a:latin typeface="Calibri" panose="020F0502020204030204" pitchFamily="34" charset="0"/>
                <a:ea typeface="Calibri" panose="020F0502020204030204" pitchFamily="34" charset="0"/>
                <a:cs typeface="Calibri" panose="020F0502020204030204" pitchFamily="34" charset="0"/>
              </a:rPr>
              <a:t>öğrenmeyi olumsuz etkileyebilir</a:t>
            </a:r>
            <a:r>
              <a:rPr lang="tr-TR" sz="2200" dirty="0">
                <a:latin typeface="Calibri" panose="020F0502020204030204" pitchFamily="34" charset="0"/>
                <a:ea typeface="Calibri" panose="020F0502020204030204" pitchFamily="34" charset="0"/>
                <a:cs typeface="Calibri" panose="020F0502020204030204" pitchFamily="34" charset="0"/>
              </a:rPr>
              <a:t>. Dijital detoks, bu olumsuz etkileri azaltarak </a:t>
            </a:r>
            <a:r>
              <a:rPr lang="tr-TR" sz="2200" b="1" dirty="0">
                <a:latin typeface="Calibri" panose="020F0502020204030204" pitchFamily="34" charset="0"/>
                <a:ea typeface="Calibri" panose="020F0502020204030204" pitchFamily="34" charset="0"/>
                <a:cs typeface="Calibri" panose="020F0502020204030204" pitchFamily="34" charset="0"/>
              </a:rPr>
              <a:t>akademik başarıyı ve ruh sağlığını destekler</a:t>
            </a:r>
            <a:r>
              <a:rPr lang="tr-TR" sz="2200" dirty="0">
                <a:latin typeface="Calibri" panose="020F0502020204030204" pitchFamily="34" charset="0"/>
                <a:ea typeface="Calibri" panose="020F0502020204030204" pitchFamily="34" charset="0"/>
                <a:cs typeface="Calibri" panose="020F0502020204030204" pitchFamily="34" charset="0"/>
              </a:rPr>
              <a:t>.</a:t>
            </a:r>
          </a:p>
          <a:p>
            <a:r>
              <a:rPr lang="tr-TR" sz="2200" dirty="0">
                <a:latin typeface="Calibri" panose="020F0502020204030204" pitchFamily="34" charset="0"/>
                <a:ea typeface="Calibri" panose="020F0502020204030204" pitchFamily="34" charset="0"/>
                <a:cs typeface="Calibri" panose="020F0502020204030204" pitchFamily="34" charset="0"/>
              </a:rPr>
              <a:t>Dijital detoks, teknolojiyi tamamen bırakmak değildir; </a:t>
            </a:r>
            <a:r>
              <a:rPr lang="tr-TR" sz="2200" b="1" dirty="0">
                <a:latin typeface="Calibri" panose="020F0502020204030204" pitchFamily="34" charset="0"/>
                <a:ea typeface="Calibri" panose="020F0502020204030204" pitchFamily="34" charset="0"/>
                <a:cs typeface="Calibri" panose="020F0502020204030204" pitchFamily="34" charset="0"/>
              </a:rPr>
              <a:t>teknolojiyi daha bilinçli, kontrollü ve dengeli kullanmayı teşvik eder</a:t>
            </a:r>
            <a:r>
              <a:rPr lang="tr-TR" sz="2200" dirty="0">
                <a:latin typeface="Calibri" panose="020F0502020204030204" pitchFamily="34" charset="0"/>
                <a:ea typeface="Calibri" panose="020F0502020204030204" pitchFamily="34" charset="0"/>
                <a:cs typeface="Calibri" panose="020F0502020204030204" pitchFamily="34" charset="0"/>
              </a:rPr>
              <a:t>.</a:t>
            </a:r>
          </a:p>
          <a:p>
            <a:pPr marL="0" indent="0">
              <a:spcBef>
                <a:spcPts val="2500"/>
              </a:spcBef>
              <a:buFont typeface="Arial" panose="020B0604020202020204" pitchFamily="34" charset="0"/>
              <a:buNone/>
            </a:pPr>
            <a:endParaRPr lang="tr-TR" sz="2600" b="1" dirty="0"/>
          </a:p>
        </p:txBody>
      </p:sp>
    </p:spTree>
    <p:extLst>
      <p:ext uri="{BB962C8B-B14F-4D97-AF65-F5344CB8AC3E}">
        <p14:creationId xmlns:p14="http://schemas.microsoft.com/office/powerpoint/2010/main" val="3536267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F70BA2-8694-9FB0-6564-C8C0714D9FFC}"/>
              </a:ext>
            </a:extLst>
          </p:cNvPr>
          <p:cNvSpPr>
            <a:spLocks noGrp="1"/>
          </p:cNvSpPr>
          <p:nvPr>
            <p:ph type="title"/>
          </p:nvPr>
        </p:nvSpPr>
        <p:spPr>
          <a:xfrm>
            <a:off x="1088136" y="512064"/>
            <a:ext cx="10559034" cy="1554480"/>
          </a:xfrm>
        </p:spPr>
        <p:txBody>
          <a:bodyPr vert="horz" lIns="91440" tIns="45720" rIns="91440" bIns="45720" rtlCol="0" anchor="t">
            <a:normAutofit/>
          </a:bodyPr>
          <a:lstStyle/>
          <a:p>
            <a:r>
              <a:rPr lang="tr" sz="3200" b="1" kern="1200" cap="none" baseline="0" dirty="0">
                <a:latin typeface="Calibri" panose="020F0502020204030204" pitchFamily="34" charset="0"/>
                <a:ea typeface="Calibri" panose="020F0502020204030204" pitchFamily="34" charset="0"/>
                <a:cs typeface="Calibri" panose="020F0502020204030204" pitchFamily="34" charset="0"/>
              </a:rPr>
              <a:t>Dijitalin  Dikkat ve Öğrenmeyle İlişkisi</a:t>
            </a:r>
          </a:p>
        </p:txBody>
      </p:sp>
      <p:graphicFrame>
        <p:nvGraphicFramePr>
          <p:cNvPr id="11" name="Title 3">
            <a:extLst>
              <a:ext uri="{FF2B5EF4-FFF2-40B4-BE49-F238E27FC236}">
                <a16:creationId xmlns:a16="http://schemas.microsoft.com/office/drawing/2014/main" id="{FCD34AF1-0F3B-161D-20E5-66F1AEC58C8B}"/>
              </a:ext>
            </a:extLst>
          </p:cNvPr>
          <p:cNvGraphicFramePr/>
          <p:nvPr>
            <p:extLst>
              <p:ext uri="{D42A27DB-BD31-4B8C-83A1-F6EECF244321}">
                <p14:modId xmlns:p14="http://schemas.microsoft.com/office/powerpoint/2010/main" val="1931059501"/>
              </p:ext>
            </p:extLst>
          </p:nvPr>
        </p:nvGraphicFramePr>
        <p:xfrm>
          <a:off x="1088136" y="1657350"/>
          <a:ext cx="10113264" cy="4688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114255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53C6E-9ADC-89DC-0819-396DD548ECCD}"/>
              </a:ext>
            </a:extLst>
          </p:cNvPr>
          <p:cNvSpPr>
            <a:spLocks noGrp="1"/>
          </p:cNvSpPr>
          <p:nvPr>
            <p:ph type="title"/>
          </p:nvPr>
        </p:nvSpPr>
        <p:spPr>
          <a:xfrm>
            <a:off x="1088136" y="548640"/>
            <a:ext cx="10789920" cy="914400"/>
          </a:xfrm>
        </p:spPr>
        <p:txBody>
          <a:bodyPr anchor="t">
            <a:normAutofit/>
          </a:bodyPr>
          <a:lstStyle/>
          <a:p>
            <a:r>
              <a:rPr lang="en-US" sz="3200" dirty="0">
                <a:latin typeface="Calibri" panose="020F0502020204030204" pitchFamily="34" charset="0"/>
                <a:ea typeface="Calibri" panose="020F0502020204030204" pitchFamily="34" charset="0"/>
                <a:cs typeface="Calibri" panose="020F0502020204030204" pitchFamily="34" charset="0"/>
              </a:rPr>
              <a:t>D</a:t>
            </a:r>
            <a:r>
              <a:rPr lang="tr-TR" sz="3200" dirty="0">
                <a:latin typeface="Calibri" panose="020F0502020204030204" pitchFamily="34" charset="0"/>
                <a:ea typeface="Calibri" panose="020F0502020204030204" pitchFamily="34" charset="0"/>
                <a:cs typeface="Calibri" panose="020F0502020204030204" pitchFamily="34" charset="0"/>
              </a:rPr>
              <a:t>i</a:t>
            </a:r>
            <a:r>
              <a:rPr lang="en-US" sz="3200" dirty="0">
                <a:latin typeface="Calibri" panose="020F0502020204030204" pitchFamily="34" charset="0"/>
                <a:ea typeface="Calibri" panose="020F0502020204030204" pitchFamily="34" charset="0"/>
                <a:cs typeface="Calibri" panose="020F0502020204030204" pitchFamily="34" charset="0"/>
              </a:rPr>
              <a:t>j</a:t>
            </a:r>
            <a:r>
              <a:rPr lang="tr-TR" sz="3200" dirty="0">
                <a:latin typeface="Calibri" panose="020F0502020204030204" pitchFamily="34" charset="0"/>
                <a:ea typeface="Calibri" panose="020F0502020204030204" pitchFamily="34" charset="0"/>
                <a:cs typeface="Calibri" panose="020F0502020204030204" pitchFamily="34" charset="0"/>
              </a:rPr>
              <a:t>i</a:t>
            </a:r>
            <a:r>
              <a:rPr lang="en-US" sz="3200" dirty="0" err="1">
                <a:latin typeface="Calibri" panose="020F0502020204030204" pitchFamily="34" charset="0"/>
                <a:ea typeface="Calibri" panose="020F0502020204030204" pitchFamily="34" charset="0"/>
                <a:cs typeface="Calibri" panose="020F0502020204030204" pitchFamily="34" charset="0"/>
              </a:rPr>
              <a:t>tal</a:t>
            </a:r>
            <a:r>
              <a:rPr lang="en-US" sz="3200" dirty="0">
                <a:latin typeface="Calibri" panose="020F0502020204030204" pitchFamily="34" charset="0"/>
                <a:ea typeface="Calibri" panose="020F0502020204030204" pitchFamily="34" charset="0"/>
                <a:cs typeface="Calibri" panose="020F0502020204030204" pitchFamily="34" charset="0"/>
              </a:rPr>
              <a:t> </a:t>
            </a:r>
            <a:r>
              <a:rPr lang="en-US" sz="3200" dirty="0" err="1">
                <a:latin typeface="Calibri" panose="020F0502020204030204" pitchFamily="34" charset="0"/>
                <a:ea typeface="Calibri" panose="020F0502020204030204" pitchFamily="34" charset="0"/>
                <a:cs typeface="Calibri" panose="020F0502020204030204" pitchFamily="34" charset="0"/>
              </a:rPr>
              <a:t>Cihazların</a:t>
            </a:r>
            <a:r>
              <a:rPr lang="en-US" sz="3200" dirty="0">
                <a:latin typeface="Calibri" panose="020F0502020204030204" pitchFamily="34" charset="0"/>
                <a:ea typeface="Calibri" panose="020F0502020204030204" pitchFamily="34" charset="0"/>
                <a:cs typeface="Calibri" panose="020F0502020204030204" pitchFamily="34" charset="0"/>
              </a:rPr>
              <a:t> </a:t>
            </a:r>
            <a:r>
              <a:rPr lang="en-US" sz="3200" dirty="0" err="1">
                <a:latin typeface="Calibri" panose="020F0502020204030204" pitchFamily="34" charset="0"/>
                <a:ea typeface="Calibri" panose="020F0502020204030204" pitchFamily="34" charset="0"/>
                <a:cs typeface="Calibri" panose="020F0502020204030204" pitchFamily="34" charset="0"/>
              </a:rPr>
              <a:t>Çevreye</a:t>
            </a:r>
            <a:r>
              <a:rPr lang="en-US" sz="3200" dirty="0">
                <a:latin typeface="Calibri" panose="020F0502020204030204" pitchFamily="34" charset="0"/>
                <a:ea typeface="Calibri" panose="020F0502020204030204" pitchFamily="34" charset="0"/>
                <a:cs typeface="Calibri" panose="020F0502020204030204" pitchFamily="34" charset="0"/>
              </a:rPr>
              <a:t> </a:t>
            </a:r>
            <a:r>
              <a:rPr lang="en-US" sz="3200" dirty="0" err="1">
                <a:latin typeface="Calibri" panose="020F0502020204030204" pitchFamily="34" charset="0"/>
                <a:ea typeface="Calibri" panose="020F0502020204030204" pitchFamily="34" charset="0"/>
                <a:cs typeface="Calibri" panose="020F0502020204030204" pitchFamily="34" charset="0"/>
              </a:rPr>
              <a:t>Etkisi</a:t>
            </a:r>
            <a:r>
              <a:rPr lang="en-US" sz="3200" dirty="0">
                <a:latin typeface="Calibri" panose="020F0502020204030204" pitchFamily="34" charset="0"/>
                <a:ea typeface="Calibri" panose="020F0502020204030204" pitchFamily="34" charset="0"/>
                <a:cs typeface="Calibri" panose="020F0502020204030204" pitchFamily="34" charset="0"/>
              </a:rPr>
              <a:t> </a:t>
            </a:r>
            <a:br>
              <a:rPr lang="tr-TR" sz="3100" dirty="0"/>
            </a:br>
            <a:endParaRPr lang="en-US" sz="3100" dirty="0"/>
          </a:p>
        </p:txBody>
      </p:sp>
      <p:graphicFrame>
        <p:nvGraphicFramePr>
          <p:cNvPr id="8" name="İçerik Yer Tutucusu 3">
            <a:extLst>
              <a:ext uri="{FF2B5EF4-FFF2-40B4-BE49-F238E27FC236}">
                <a16:creationId xmlns:a16="http://schemas.microsoft.com/office/drawing/2014/main" id="{30F2A933-B609-FA22-85A3-7251BFCCCE6D}"/>
              </a:ext>
            </a:extLst>
          </p:cNvPr>
          <p:cNvGraphicFramePr>
            <a:graphicFrameLocks noGrp="1"/>
          </p:cNvGraphicFramePr>
          <p:nvPr>
            <p:ph idx="1"/>
            <p:extLst>
              <p:ext uri="{D42A27DB-BD31-4B8C-83A1-F6EECF244321}">
                <p14:modId xmlns:p14="http://schemas.microsoft.com/office/powerpoint/2010/main" val="3704357953"/>
              </p:ext>
            </p:extLst>
          </p:nvPr>
        </p:nvGraphicFramePr>
        <p:xfrm>
          <a:off x="1088136" y="1131570"/>
          <a:ext cx="10789920" cy="4846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432756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5CEB19-EF70-9C8C-8B28-E8E7BCE452D3}"/>
              </a:ext>
            </a:extLst>
          </p:cNvPr>
          <p:cNvSpPr>
            <a:spLocks noGrp="1"/>
          </p:cNvSpPr>
          <p:nvPr>
            <p:ph type="title"/>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28116" y="530352"/>
            <a:ext cx="6440258" cy="557784"/>
          </a:xfrm>
        </p:spPr>
        <p:txBody>
          <a:bodyPr>
            <a:normAutofit/>
          </a:bodyPr>
          <a:lstStyle/>
          <a:p>
            <a:pPr marL="0" indent="0">
              <a:spcBef>
                <a:spcPts val="2500"/>
              </a:spcBef>
              <a:buFont typeface="Arial" panose="020B0604020202020204" pitchFamily="34" charset="0"/>
              <a:buNone/>
            </a:pPr>
            <a:r>
              <a:rPr lang="tr-TR" sz="3200" b="1" dirty="0">
                <a:latin typeface="Calibri" panose="020F0502020204030204" pitchFamily="34" charset="0"/>
                <a:ea typeface="Calibri" panose="020F0502020204030204" pitchFamily="34" charset="0"/>
                <a:cs typeface="Calibri" panose="020F0502020204030204" pitchFamily="34" charset="0"/>
              </a:rPr>
              <a:t>Dijital Detoks Nasıl yapılır?</a:t>
            </a:r>
          </a:p>
        </p:txBody>
      </p:sp>
      <p:graphicFrame>
        <p:nvGraphicFramePr>
          <p:cNvPr id="19" name="Metin kutusu 16">
            <a:extLst>
              <a:ext uri="{FF2B5EF4-FFF2-40B4-BE49-F238E27FC236}">
                <a16:creationId xmlns:a16="http://schemas.microsoft.com/office/drawing/2014/main" id="{BB4B5BDD-88CF-8008-919C-5E92DC2ACC5F}"/>
              </a:ext>
            </a:extLst>
          </p:cNvPr>
          <p:cNvGraphicFramePr/>
          <p:nvPr>
            <p:extLst>
              <p:ext uri="{D42A27DB-BD31-4B8C-83A1-F6EECF244321}">
                <p14:modId xmlns:p14="http://schemas.microsoft.com/office/powerpoint/2010/main" val="3505639301"/>
              </p:ext>
            </p:extLst>
          </p:nvPr>
        </p:nvGraphicFramePr>
        <p:xfrm>
          <a:off x="1040130" y="1088136"/>
          <a:ext cx="10534836" cy="5220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26772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İçerik Yer Tutucusu 7">
            <a:extLst>
              <a:ext uri="{FF2B5EF4-FFF2-40B4-BE49-F238E27FC236}">
                <a16:creationId xmlns:a16="http://schemas.microsoft.com/office/drawing/2014/main" id="{FC4E89E4-363D-65D3-1E1F-F52138832FAF}"/>
              </a:ext>
            </a:extLst>
          </p:cNvPr>
          <p:cNvGraphicFramePr>
            <a:graphicFrameLocks noGrp="1"/>
          </p:cNvGraphicFramePr>
          <p:nvPr>
            <p:ph idx="1"/>
            <p:extLst>
              <p:ext uri="{D42A27DB-BD31-4B8C-83A1-F6EECF244321}">
                <p14:modId xmlns:p14="http://schemas.microsoft.com/office/powerpoint/2010/main" val="4143299577"/>
              </p:ext>
            </p:extLst>
          </p:nvPr>
        </p:nvGraphicFramePr>
        <p:xfrm>
          <a:off x="937260" y="502920"/>
          <a:ext cx="10637706" cy="6069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135433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1F745CD-2346-E0D3-3A79-D56652247481}"/>
              </a:ext>
            </a:extLst>
          </p:cNvPr>
          <p:cNvSpPr>
            <a:spLocks noGrp="1"/>
          </p:cNvSpPr>
          <p:nvPr>
            <p:ph type="title"/>
          </p:nvPr>
        </p:nvSpPr>
        <p:spPr>
          <a:xfrm>
            <a:off x="620383" y="2126664"/>
            <a:ext cx="6544300" cy="3472874"/>
          </a:xfrm>
        </p:spPr>
        <p:txBody>
          <a:bodyPr anchor="t">
            <a:normAutofit/>
          </a:bodyPr>
          <a:lstStyle/>
          <a:p>
            <a:r>
              <a:rPr lang="tr-TR" sz="3200" dirty="0">
                <a:latin typeface="Calibri" panose="020F0502020204030204" pitchFamily="34" charset="0"/>
                <a:ea typeface="Calibri" panose="020F0502020204030204" pitchFamily="34" charset="0"/>
                <a:cs typeface="Calibri" panose="020F0502020204030204" pitchFamily="34" charset="0"/>
              </a:rPr>
              <a:t>Sıra sizde!</a:t>
            </a:r>
            <a:br>
              <a:rPr lang="tr-TR" sz="3200" dirty="0">
                <a:latin typeface="Calibri" panose="020F0502020204030204" pitchFamily="34" charset="0"/>
                <a:ea typeface="Calibri" panose="020F0502020204030204" pitchFamily="34" charset="0"/>
                <a:cs typeface="Calibri" panose="020F0502020204030204" pitchFamily="34" charset="0"/>
              </a:rPr>
            </a:br>
            <a:br>
              <a:rPr lang="tr-TR" sz="3200" dirty="0">
                <a:latin typeface="Calibri" panose="020F0502020204030204" pitchFamily="34" charset="0"/>
                <a:ea typeface="Calibri" panose="020F0502020204030204" pitchFamily="34" charset="0"/>
                <a:cs typeface="Calibri" panose="020F0502020204030204" pitchFamily="34" charset="0"/>
              </a:rPr>
            </a:br>
            <a:r>
              <a:rPr lang="tr-TR" sz="3200" dirty="0">
                <a:latin typeface="Calibri" panose="020F0502020204030204" pitchFamily="34" charset="0"/>
                <a:ea typeface="Calibri" panose="020F0502020204030204" pitchFamily="34" charset="0"/>
                <a:cs typeface="Calibri" panose="020F0502020204030204" pitchFamily="34" charset="0"/>
              </a:rPr>
              <a:t>Dijital detoks yapmaya ne dersiniz?</a:t>
            </a:r>
          </a:p>
        </p:txBody>
      </p:sp>
      <p:pic>
        <p:nvPicPr>
          <p:cNvPr id="8" name="Resim 7">
            <a:extLst>
              <a:ext uri="{FF2B5EF4-FFF2-40B4-BE49-F238E27FC236}">
                <a16:creationId xmlns:a16="http://schemas.microsoft.com/office/drawing/2014/main" id="{1AADE289-3B74-F55E-FC78-27FCE9EC9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4090" y="1433245"/>
            <a:ext cx="3719074" cy="4166293"/>
          </a:xfrm>
          <a:prstGeom prst="rect">
            <a:avLst/>
          </a:prstGeom>
        </p:spPr>
      </p:pic>
    </p:spTree>
    <p:extLst>
      <p:ext uri="{BB962C8B-B14F-4D97-AF65-F5344CB8AC3E}">
        <p14:creationId xmlns:p14="http://schemas.microsoft.com/office/powerpoint/2010/main" val="196484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etin kutusu 4">
            <a:extLst>
              <a:ext uri="{FF2B5EF4-FFF2-40B4-BE49-F238E27FC236}">
                <a16:creationId xmlns:a16="http://schemas.microsoft.com/office/drawing/2014/main" id="{4F6ECE02-219C-384A-34A2-F4D1CA6F1932}"/>
              </a:ext>
            </a:extLst>
          </p:cNvPr>
          <p:cNvGraphicFramePr/>
          <p:nvPr>
            <p:extLst>
              <p:ext uri="{D42A27DB-BD31-4B8C-83A1-F6EECF244321}">
                <p14:modId xmlns:p14="http://schemas.microsoft.com/office/powerpoint/2010/main" val="85634172"/>
              </p:ext>
            </p:extLst>
          </p:nvPr>
        </p:nvGraphicFramePr>
        <p:xfrm>
          <a:off x="630936" y="1692867"/>
          <a:ext cx="9922764" cy="3838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2090286"/>
      </p:ext>
    </p:extLst>
  </p:cSld>
  <p:clrMapOvr>
    <a:masterClrMapping/>
  </p:clrMapOvr>
</p:sld>
</file>

<file path=ppt/theme/theme1.xml><?xml version="1.0" encoding="utf-8"?>
<a:theme xmlns:a="http://schemas.openxmlformats.org/drawingml/2006/main" name="Bjorn Gösterimi">
  <a:themeElements>
    <a:clrScheme name="Bjorn">
      <a:dk1>
        <a:sysClr val="windowText" lastClr="000000"/>
      </a:dk1>
      <a:lt1>
        <a:sysClr val="window" lastClr="FFFFFF"/>
      </a:lt1>
      <a:dk2>
        <a:srgbClr val="252747"/>
      </a:dk2>
      <a:lt2>
        <a:srgbClr val="ECE4E9"/>
      </a:lt2>
      <a:accent1>
        <a:srgbClr val="736EB6"/>
      </a:accent1>
      <a:accent2>
        <a:srgbClr val="AB5991"/>
      </a:accent2>
      <a:accent3>
        <a:srgbClr val="AC9F39"/>
      </a:accent3>
      <a:accent4>
        <a:srgbClr val="756029"/>
      </a:accent4>
      <a:accent5>
        <a:srgbClr val="E87850"/>
      </a:accent5>
      <a:accent6>
        <a:srgbClr val="C6922A"/>
      </a:accent6>
      <a:hlink>
        <a:srgbClr val="736EB6"/>
      </a:hlink>
      <a:folHlink>
        <a:srgbClr val="AB5991"/>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 Showcase" id="{5D6F336B-9516-AD4B-9BE6-E8FB8D2DACD6}" vid="{7A0BB2B6-ADE5-874A-996D-C317EEDA7222}"/>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bcef049-f20d-4157-bad5-6cff210adf0e" xsi:nil="true"/>
    <lcf76f155ced4ddcb4097134ff3c332f xmlns="ba579079-f86a-4fb6-ab0f-e62201d1248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Belge" ma:contentTypeID="0x0101003FFC392A3488114884E2834FD2638787" ma:contentTypeVersion="19" ma:contentTypeDescription="Yeni belge oluşturun." ma:contentTypeScope="" ma:versionID="cd97da240bfb2f81b131b48f09802e7a">
  <xsd:schema xmlns:xsd="http://www.w3.org/2001/XMLSchema" xmlns:xs="http://www.w3.org/2001/XMLSchema" xmlns:p="http://schemas.microsoft.com/office/2006/metadata/properties" xmlns:ns2="4bcef049-f20d-4157-bad5-6cff210adf0e" xmlns:ns3="ba579079-f86a-4fb6-ab0f-e62201d1248c" targetNamespace="http://schemas.microsoft.com/office/2006/metadata/properties" ma:root="true" ma:fieldsID="8bb64e590e8254d4fefdbaf4aa1c1cff" ns2:_="" ns3:_="">
    <xsd:import namespace="4bcef049-f20d-4157-bad5-6cff210adf0e"/>
    <xsd:import namespace="ba579079-f86a-4fb6-ab0f-e62201d1248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cef049-f20d-4157-bad5-6cff210adf0e" elementFormDefault="qualified">
    <xsd:import namespace="http://schemas.microsoft.com/office/2006/documentManagement/types"/>
    <xsd:import namespace="http://schemas.microsoft.com/office/infopath/2007/PartnerControls"/>
    <xsd:element name="SharedWithUsers" ma:index="8" nillable="true" ma:displayName="Paylaşılanla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Ayrıntıları ile Paylaşıldı" ma:description="" ma:internalName="SharedWithDetails" ma:readOnly="true">
      <xsd:simpleType>
        <xsd:restriction base="dms:Note">
          <xsd:maxLength value="255"/>
        </xsd:restriction>
      </xsd:simpleType>
    </xsd:element>
    <xsd:element name="TaxCatchAll" ma:index="23" nillable="true" ma:displayName="Taxonomy Catch All Column" ma:hidden="true" ma:list="{9c975cd1-ed48-4587-914c-3c16afe8bc7f}" ma:internalName="TaxCatchAll" ma:showField="CatchAllData" ma:web="4bcef049-f20d-4157-bad5-6cff210adf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a579079-f86a-4fb6-ab0f-e62201d1248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Resim Etiketleri" ma:readOnly="false" ma:fieldId="{5cf76f15-5ced-4ddc-b409-7134ff3c332f}" ma:taxonomyMulti="true" ma:sspId="cf7058a6-df7b-45c8-86de-726acbbc33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B187E1-13D9-4750-ACF3-883D87AA043C}">
  <ds:schemaRefs>
    <ds:schemaRef ds:uri="http://schemas.microsoft.com/office/2006/metadata/properties"/>
    <ds:schemaRef ds:uri="http://schemas.microsoft.com/office/infopath/2007/PartnerControls"/>
    <ds:schemaRef ds:uri="59b65cf5-04c8-4211-865f-0d1019a3550b"/>
    <ds:schemaRef ds:uri="230e9df3-be65-4c73-a93b-d1236ebd677e"/>
    <ds:schemaRef ds:uri="http://schemas.microsoft.com/sharepoint/v3"/>
    <ds:schemaRef ds:uri="71af3243-3dd4-4a8d-8c0d-dd76da1f02a5"/>
    <ds:schemaRef ds:uri="b817b00b-f121-400f-976b-40959b1c7d14"/>
    <ds:schemaRef ds:uri="324d2b90-11f2-4fdf-990a-54fa46247cf8"/>
    <ds:schemaRef ds:uri="4bcef049-f20d-4157-bad5-6cff210adf0e"/>
    <ds:schemaRef ds:uri="ba579079-f86a-4fb6-ab0f-e62201d1248c"/>
  </ds:schemaRefs>
</ds:datastoreItem>
</file>

<file path=customXml/itemProps2.xml><?xml version="1.0" encoding="utf-8"?>
<ds:datastoreItem xmlns:ds="http://schemas.openxmlformats.org/officeDocument/2006/customXml" ds:itemID="{F1E09620-EB6F-43DB-AE70-06AE422B5DA8}">
  <ds:schemaRefs>
    <ds:schemaRef ds:uri="http://schemas.microsoft.com/sharepoint/v3/contenttype/forms"/>
  </ds:schemaRefs>
</ds:datastoreItem>
</file>

<file path=customXml/itemProps3.xml><?xml version="1.0" encoding="utf-8"?>
<ds:datastoreItem xmlns:ds="http://schemas.openxmlformats.org/officeDocument/2006/customXml" ds:itemID="{D6F75DA2-1F46-49DC-A60E-FA6FA0B123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cef049-f20d-4157-bad5-6cff210adf0e"/>
    <ds:schemaRef ds:uri="ba579079-f86a-4fb6-ab0f-e62201d124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1940</TotalTime>
  <Words>1650</Words>
  <Application>Microsoft Office PowerPoint</Application>
  <PresentationFormat>Widescreen</PresentationFormat>
  <Paragraphs>35</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Bjorn Gösterimi</vt:lpstr>
      <vt:lpstr>PowerPoint Presentation</vt:lpstr>
      <vt:lpstr>PowerPoint Presentation</vt:lpstr>
      <vt:lpstr>Dijitalin  Dikkat ve Öğrenmeyle İlişkisi</vt:lpstr>
      <vt:lpstr>Dijital Cihazların Çevreye Etkisi  </vt:lpstr>
      <vt:lpstr>Dijital Detoks Nasıl yapılır?</vt:lpstr>
      <vt:lpstr>PowerPoint Presentation</vt:lpstr>
      <vt:lpstr>Sıra sizde!  Dijital detoks yapmaya ne dersiniz?</vt:lpstr>
      <vt:lpstr>PowerPoint Presentation</vt:lpstr>
    </vt:vector>
  </TitlesOfParts>
  <Company>Robert Half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colors make you feel</dc:title>
  <dc:creator>Elisabeth Petrella</dc:creator>
  <cp:lastModifiedBy>Sonay Sabancıoğlu Kılınç</cp:lastModifiedBy>
  <cp:revision>24</cp:revision>
  <dcterms:created xsi:type="dcterms:W3CDTF">2022-04-13T19:23:35Z</dcterms:created>
  <dcterms:modified xsi:type="dcterms:W3CDTF">2026-07-15T20:36:26Z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0x0101003FFC392A3488114884E2834FD2638787</vt:lpwstr>
  </property>
  <property fmtid="{D5CDD505-2E9C-101B-9397-08002B2CF9AE}" pid="3" name="MediaServiceImageTags">
    <vt:lpwstr/>
  </property>
</Properties>
</file>