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98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9" autoAdjust="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07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9359AD72-2D43-4A11-AEED-AA736A3C45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D8DC54D-84A3-47ED-8EE6-EBF37534DA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C2564-E6A1-46AC-B3E3-0F92533ADB86}" type="datetime1">
              <a:rPr lang="tr-TR" smtClean="0"/>
              <a:t>1.07.2024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0C87253-5725-4DC0-835F-3910E3AC20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E55F5D9-99A0-4E99-BD91-65AB22B3B7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FF592-93EF-4070-AFBD-9D4B989A8B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257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9A609E6-260A-41EF-B505-95F6E2E8C7EE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7475197-EF76-48B8-96B8-921BFA77342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8220481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7475197-EF76-48B8-96B8-921BFA77342C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632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22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463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019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359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553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575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271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085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454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7475197-EF76-48B8-96B8-921BFA77342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13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tr-TR" noProof="0"/>
              <a:t>Asıl alt başlık stilini düzenlemek için tıklatın</a:t>
            </a:r>
          </a:p>
        </p:txBody>
      </p: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arih Yer Tutucusu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0F24C2-980C-4950-9719-80B90F94437A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7" name="Tarih Yer Tutucusu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631A79-6ED2-4A36-B3DE-A71E6EDFF7B7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arih Yer Tutucusu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8EA902-A667-47CB-8C31-BECC42314E95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/>
          </a:p>
        </p:txBody>
      </p:sp>
      <p:sp>
        <p:nvSpPr>
          <p:cNvPr id="11" name="Slayt Numarası Yer Tutucusu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2" name="Tarih Yer Tutucusu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8D6D48-8C2C-4863-B5FD-C80B8F1FA65A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9" name="Alt Bilgi Yer Tutucusu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/>
          </a:p>
        </p:txBody>
      </p:sp>
      <p:sp>
        <p:nvSpPr>
          <p:cNvPr id="10" name="Slayt Numarası Yer Tutucusu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2" name="Tarih Yer Tutucusu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076BF7-6496-4CD0-8A4C-2A5DEC551108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11" name="Alt Bilgi Yer Tutucusu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/>
          </a:p>
        </p:txBody>
      </p:sp>
      <p:sp>
        <p:nvSpPr>
          <p:cNvPr id="12" name="Slayt Numarası Yer Tutucusu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6" name="Tarih Yer Tutucusu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7C7C46-BBCB-484F-AAF1-6628896C2340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7" name="Alt Bilgi Yer Tutucusu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/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arih Yer Tutucusu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20F24E-406D-434D-8EF2-7D37187882C4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53D83B61-79E6-41C9-A471-A7ACCE7D7286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tr-TR" noProof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tr-TR" noProof="0" smtClean="0"/>
              <a:pPr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simgeye tıklayın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283DDCE6-B387-4598-B75B-3E6E1229645F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tr-TR" noProof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514950F4-2CC5-4D6A-9F23-0D0069D69E7B}" type="datetime1">
              <a:rPr lang="tr-TR" noProof="0" smtClean="0"/>
              <a:t>1.07.2024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tr-TR" noProof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tr-TR" noProof="0" smtClean="0"/>
              <a:t>‹#›</a:t>
            </a:fld>
            <a:endParaRPr lang="tr-TR" noProof="0"/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ikdörtgen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Resim 3" descr="Üstte bir kalem ile kağıt parçasının yakından çekimi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53" y="0"/>
            <a:ext cx="12191980" cy="6858000"/>
          </a:xfrm>
          <a:prstGeom prst="rect">
            <a:avLst/>
          </a:prstGeom>
        </p:spPr>
      </p:pic>
      <p:sp>
        <p:nvSpPr>
          <p:cNvPr id="35" name="Dikdörtgen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416" y="1475234"/>
            <a:ext cx="3214307" cy="2901694"/>
          </a:xfrm>
        </p:spPr>
        <p:txBody>
          <a:bodyPr rtlCol="0" anchor="b">
            <a:noAutofit/>
          </a:bodyPr>
          <a:lstStyle/>
          <a:p>
            <a:pPr rtl="0"/>
            <a:r>
              <a:rPr lang="tr-TR" sz="3200" dirty="0">
                <a:solidFill>
                  <a:schemeClr val="tx1"/>
                </a:solidFill>
              </a:rPr>
              <a:t>Yetkinlik Temelli Beceriler Dersi Değerlendirme Anketi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rtlCol="0" anchor="t">
            <a:normAutofit fontScale="77500" lnSpcReduction="20000"/>
          </a:bodyPr>
          <a:lstStyle/>
          <a:p>
            <a:pPr rtl="0">
              <a:lnSpc>
                <a:spcPct val="100000"/>
              </a:lnSpc>
            </a:pPr>
            <a:r>
              <a:rPr lang="tr-TR" sz="1600" cap="small" dirty="0">
                <a:latin typeface="Aptos Narrow" panose="020B0004020202020204" pitchFamily="34" charset="0"/>
              </a:rPr>
              <a:t>10 sorudan oluşan anketi 32 öğrenci yanıtlamıştır. 1(hiç katılmıyorum) 10(tamamen katılıyorum) </a:t>
            </a:r>
            <a:r>
              <a:rPr lang="tr-TR" sz="1600" cap="small" dirty="0" err="1">
                <a:latin typeface="Aptos Narrow" panose="020B0004020202020204" pitchFamily="34" charset="0"/>
              </a:rPr>
              <a:t>likert</a:t>
            </a:r>
            <a:r>
              <a:rPr lang="tr-TR" sz="1600" cap="small" dirty="0">
                <a:latin typeface="Aptos Narrow" panose="020B0004020202020204" pitchFamily="34" charset="0"/>
              </a:rPr>
              <a:t> tipi envanter şeklindedir.</a:t>
            </a:r>
          </a:p>
        </p:txBody>
      </p:sp>
      <p:cxnSp>
        <p:nvCxnSpPr>
          <p:cNvPr id="37" name="Düz Bağlayıcı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Dikdörtgen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10242" name="Picture 2" descr="Formlar yanıt grafiği. Soru başlığı: Excel ile Modelleme (Eyüp Özdemir) dersi benim için yeterli olmuştur.&#10;. Yanıt sayısı: 32 yanıt.">
            <a:extLst>
              <a:ext uri="{FF2B5EF4-FFF2-40B4-BE49-F238E27FC236}">
                <a16:creationId xmlns:a16="http://schemas.microsoft.com/office/drawing/2014/main" id="{3851F376-B6E7-26BE-630B-54B011F3E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12192000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951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11266" name="Picture 2" descr="Formlar yanıt grafiği. Soru başlığı: İş Dünyasına Geçiş (Dicle Direkci- Kübra Akbulut) dersi benim için yeterli olmuştur.&#10;. Yanıt sayısı: 32 yanıt.">
            <a:extLst>
              <a:ext uri="{FF2B5EF4-FFF2-40B4-BE49-F238E27FC236}">
                <a16:creationId xmlns:a16="http://schemas.microsoft.com/office/drawing/2014/main" id="{DF515179-EF50-CED0-7D48-C11442865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12192000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807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1028" name="Picture 4" descr="Formlar yanıt grafiği. Soru başlığı: Yetkinlik temelli beceriler ders içerikleri yeterlidir.. Yanıt sayısı: 32 yanıt.">
            <a:extLst>
              <a:ext uri="{FF2B5EF4-FFF2-40B4-BE49-F238E27FC236}">
                <a16:creationId xmlns:a16="http://schemas.microsoft.com/office/drawing/2014/main" id="{CBB91BE9-66EA-C7BB-8DA8-CCB3B77DB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862" y="68094"/>
            <a:ext cx="11816542" cy="618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514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3074" name="Picture 2" descr="Formlar yanıt grafiği. Soru başlığı: Yetkinlik temelli beceriler dersi benim için faydalı ve öğretici olmuştur.. Yanıt sayısı: 32 yanıt.">
            <a:extLst>
              <a:ext uri="{FF2B5EF4-FFF2-40B4-BE49-F238E27FC236}">
                <a16:creationId xmlns:a16="http://schemas.microsoft.com/office/drawing/2014/main" id="{75F33620-8E5F-B271-F0D4-1BD3C3FB9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34" y="530225"/>
            <a:ext cx="11128443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866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4100" name="Picture 4" descr="Formlar yanıt grafiği. Soru başlığı: Yetkinlik temelli beceriler dersi kariyerim ve kişisel gelişimim için bana katkı sağlamıştır.. Yanıt sayısı: 32 yanıt.">
            <a:extLst>
              <a:ext uri="{FF2B5EF4-FFF2-40B4-BE49-F238E27FC236}">
                <a16:creationId xmlns:a16="http://schemas.microsoft.com/office/drawing/2014/main" id="{F7AED4DE-CA5C-C554-2938-B16A59E1F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12192000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611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5122" name="Picture 2" descr="Formlar yanıt grafiği. Soru başlığı: Sunum Teknikleri-Yazılı İçerik Hazırlama ve Takım Çalışması (Hayat Demirel -Tuğçe Özpamukçu) dersi benim için yeterli olmuştur.. Yanıt sayısı: 32 yanıt.">
            <a:extLst>
              <a:ext uri="{FF2B5EF4-FFF2-40B4-BE49-F238E27FC236}">
                <a16:creationId xmlns:a16="http://schemas.microsoft.com/office/drawing/2014/main" id="{5DE108F7-4CFB-3D86-0A29-FFD8A98BE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200"/>
            <a:ext cx="12192000" cy="619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9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6146" name="Picture 2" descr="Formlar yanıt grafiği. Soru başlığı: Öz Gelişim ve Aktif Vatandaşlık (Mustafa Demir) dersi benim için yeterli olmuştur.&#10;. Yanıt sayısı: 32 yanıt.">
            <a:extLst>
              <a:ext uri="{FF2B5EF4-FFF2-40B4-BE49-F238E27FC236}">
                <a16:creationId xmlns:a16="http://schemas.microsoft.com/office/drawing/2014/main" id="{582C0C93-15FA-82E8-15C5-EA4719243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12192000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731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7170" name="Picture 2" descr="Formlar yanıt grafiği. Soru başlığı: Sürdürülebilirlik ve Sosyal İnovasyon (Fatma Gezer) dersi benim için yeterli olmuştur.&#10;. Yanıt sayısı: 32 yanıt.">
            <a:extLst>
              <a:ext uri="{FF2B5EF4-FFF2-40B4-BE49-F238E27FC236}">
                <a16:creationId xmlns:a16="http://schemas.microsoft.com/office/drawing/2014/main" id="{7371A175-32AB-801C-A056-0BC1D853F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12192000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108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8194" name="Picture 2" descr="Formlar yanıt grafiği. Soru başlığı: Teknoloji Okur Yazarlığı (Neriman Ersönmez) dersi benim için yeterli olmuştur.&#10;. Yanıt sayısı: 32 yanıt.">
            <a:extLst>
              <a:ext uri="{FF2B5EF4-FFF2-40B4-BE49-F238E27FC236}">
                <a16:creationId xmlns:a16="http://schemas.microsoft.com/office/drawing/2014/main" id="{544DBB24-823D-CFF5-9B80-3390D6BC3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12192000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600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>
            <a:extLst>
              <a:ext uri="{FF2B5EF4-FFF2-40B4-BE49-F238E27FC236}">
                <a16:creationId xmlns:a16="http://schemas.microsoft.com/office/drawing/2014/main" id="{C55C0A72-484C-5C0C-590D-DE343090E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endParaRPr lang="en-US"/>
          </a:p>
        </p:txBody>
      </p:sp>
      <p:pic>
        <p:nvPicPr>
          <p:cNvPr id="9218" name="Picture 2" descr="Formlar yanıt grafiği. Soru başlığı: Algoritmik Düşünceye Geçiş (Evrim Kürklü) dersi benim için yeterli olmuştur.&#10;. Yanıt sayısı: 32 yanıt.">
            <a:extLst>
              <a:ext uri="{FF2B5EF4-FFF2-40B4-BE49-F238E27FC236}">
                <a16:creationId xmlns:a16="http://schemas.microsoft.com/office/drawing/2014/main" id="{DC4C64AD-6FD9-475B-2AF7-4500E04DB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12192000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119873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768_TF22712842_Win32.potx" id="{010B36C3-25ED-4140-8F24-5F460D6F3AAB}" vid="{5F5002A1-1F80-4A6A-96DB-FFC18B749069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0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3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4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5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6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7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8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9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İstatistik odağı</Template>
  <TotalTime>20</TotalTime>
  <Words>40</Words>
  <Application>Microsoft Office PowerPoint</Application>
  <PresentationFormat>Geniş ekran</PresentationFormat>
  <Paragraphs>13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Aptos Narrow</vt:lpstr>
      <vt:lpstr>Arial</vt:lpstr>
      <vt:lpstr>Bookman Old Style</vt:lpstr>
      <vt:lpstr>Calibri</vt:lpstr>
      <vt:lpstr>Franklin Gothic Book</vt:lpstr>
      <vt:lpstr>1_RetrospectVTI</vt:lpstr>
      <vt:lpstr>Yetkinlik Temelli Beceriler Dersi Değerlendirme Anketi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Kubra Akbulut</dc:creator>
  <cp:lastModifiedBy>Kubra Akbulut</cp:lastModifiedBy>
  <cp:revision>1</cp:revision>
  <dcterms:created xsi:type="dcterms:W3CDTF">2024-07-01T13:59:18Z</dcterms:created>
  <dcterms:modified xsi:type="dcterms:W3CDTF">2024-07-01T14:19:25Z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